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Fraunces" panose="020B0604020202020204" charset="0"/>
      <p:regular r:id="rId14"/>
    </p:embeddedFont>
    <p:embeddedFont>
      <p:font typeface="Nobile"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6:04:25.618"/>
    </inkml:context>
    <inkml:brush xml:id="br0">
      <inkml:brushProperty name="width" value="0.35" units="cm"/>
      <inkml:brushProperty name="height" value="0.35" units="cm"/>
      <inkml:brushProperty name="color" value="#FFFFFF"/>
    </inkml:brush>
  </inkml:definitions>
  <inkml:trace contextRef="#ctx0" brushRef="#br0">1761 613 24575,'-16'-1'0,"0"-1"0,-31-7 0,-14-2 0,-433-48 0,468 56 0,-363-59 0,366 58 0,0 0 0,-29-10 0,51 13 0,10 2 0,14 5 0,11 1 0,0-1 0,0-1 0,0-2 0,0-2 0,45-3 0,-15 1 0,409-27 0,-4-39 0,-358 45 0,-71 13 0,1 1 0,0 2 0,0 1 0,61 2 0,-234 4 0,49 1 0,-391 13 0,25 1 0,-286-17 0,710-1 0,1-1 0,-1-2 0,1 0 0,-45-16 0,12 4 0,42 12 0,-1-1 0,-27-15 0,-8-4 0,41 21 0,5 3 0,-1-1 0,1-1 0,0 1 0,-1-1 0,1 0 0,-7-5 0,14 6 0,10 4 0,12 4 0,153 55 0,-156-56 0,1-2 0,38 3 0,-42-6 0,0 1 0,0 2 0,0 0 0,33 9 0,-28-4 0,0-1 0,1-1 0,-1-1 0,29 2 0,97-3 0,-65-10 0,-1-3 0,104-26 0,-83 15 0,394-61 0,-432 69 0,83-27 0,-86 20 0,58-5 0,-71 16 0,16 1 0,1 2 0,0 3 0,79 8 0,-64 3 0,1 5 0,150 43 0,-192-45 0,-9-5 0,1 0 0,0-2 0,35 0 0,101-5 0,-78-1 0,-65-1 0,-1-1 0,1-1 0,-1-1 0,33-11 0,-32 8 0,1 1 0,-1 2 0,52-5 0,269 11 0,-322 1 0,1 1 0,-1 1 0,0 1 0,32 11 0,-25-7 0,59 9 0,-52-17 0,-29-1 0,1 0 0,-1 1 0,0 0 0,0 0 0,11 4 0,-18-4 0,-1 0 0,1 0 0,-1 0 0,0 0 0,1 0 0,-1 1 0,0-1 0,0 1 0,0 0 0,0-1 0,-1 1 0,1 0 0,0 0 0,-1 0 0,1 0 0,-1 1 0,1-1 0,-1 0 0,0 0 0,0 1 0,0-1 0,-1 1 0,1-1 0,0 6 0,1 5 0,-2-9 0,1 0 0,-1 0 0,1 0 0,0 0 0,0 1 0,1-1 0,1 4 0,-2-7 0,-1 0 0,1-1 0,0 1 0,-1 0 0,1 0 0,0-1 0,0 1 0,0 0 0,0-1 0,0 1 0,0-1 0,0 1 0,-1-1 0,1 0 0,1 1 0,-1-1 0,0 0 0,0 0 0,0 1 0,0-1 0,0 0 0,0 0 0,0 0 0,0 0 0,0-1 0,0 1 0,0 0 0,0 0 0,0-1 0,0 1 0,0 0 0,0-1 0,2 0 0,6-3 0,1 0 0,0 1 0,0 1 0,0-1 0,0 2 0,18-2 0,-25 3 0,0 0 0,-1 1 0,1-1 0,0 0 0,0 1 0,-1 0 0,1-1 0,0 1 0,-1 0 0,1 1 0,-1-1 0,0 0 0,1 1 0,-1-1 0,0 1 0,0 0 0,0-1 0,0 1 0,0 0 0,0 1 0,0-1 0,-1 0 0,1 0 0,-1 1 0,1-1 0,-1 1 0,0-1 0,0 1 0,0-1 0,0 4 0,3 16 0,-1 0 0,-1 0 0,-1 1 0,-1-1 0,-3 33 0,-1 9 0,6-15 0,-1-36 0,0 1 0,-1-1 0,0 1 0,-1-1 0,-1 1 0,-5 24 0,5-35 0,0 0 0,1-1 0,-1 1 0,0-1 0,0 1 0,-1-1 0,1 0 0,0 1 0,-1-1 0,1-1 0,-1 1 0,0 0 0,0 0 0,0-1 0,0 0 0,0 0 0,0 0 0,0 0 0,0 0 0,0 0 0,0-1 0,-1 1 0,1-1 0,0 0 0,-6-1 0,-3 1 0,-1-1 0,1 0 0,-1-1 0,1-1 0,-16-5 0,-29-14 0,1-3 0,-52-31 0,55 27 0,-110-43 0,143 66 0,0 1 0,-1 1 0,0 1 0,-29-1 0,-87 6 0,59 0 0,-396-2 0,444 3 0,0 0 0,-1 2 0,2 1 0,-1 1 0,-32 13 0,32-9 0,0-2 0,0-2 0,0 0 0,-58 3 0,40-7 0,0 3 0,1 1 0,-81 23 0,108-26 0,0-1 0,0 0 0,-24-1 0,24-2 0,0 1 0,0 1 0,-23 6 0,17-3 0,0 0 0,-50 0 0,20-1 0,-14 8 0,51-7 0,-39 4 0,-307-7 0,188-4 0,-810 2 0,981 0 0,-1 0 0,0 0 0,1 0 0,-1-1 0,1-1 0,0 1 0,-1-1 0,1 0 0,0 0 0,-9-5 0,12 5 0,0 0 0,0-1 0,0 1 0,1-1 0,-1 0 0,1 1 0,0-1 0,-1 0 0,1 0 0,1-1 0,-1 1 0,0 0 0,1-1 0,0 1 0,0-1 0,0 1 0,0-1 0,0 0 0,0-6 0,-2-17 0,2 0 0,0 0 0,2 0 0,1 0 0,8-38 0,-8 58 0,1-1 0,1 1 0,-1 0 0,1 0 0,1 0 0,-1 0 0,1 1 0,0-1 0,1 1 0,7-7 0,-6 7 0,-1 0 0,1-1 0,-2 0 0,1 0 0,-1-1 0,0 0 0,7-15 0,-4-3 0,0-1 0,-2 1 0,-1-1 0,-2 0 0,0 0 0,-2-39 0,-1 62 0,0 0 0,0-1 0,0 1 0,0 0 0,1 0 0,0 0 0,0 0 0,0 0 0,0 0 0,1 0 0,-1 0 0,1 0 0,0 0 0,4-5 0,-3 7 0,-1-1 0,1 1 0,0 0 0,1 0 0,-1 0 0,0 0 0,1 0 0,-1 1 0,1 0 0,-1 0 0,1 0 0,0 0 0,-1 0 0,1 1 0,0-1 0,6 1 0,20-2 0,0 2 0,1 1 0,-1 1 0,0 2 0,0 1 0,0 1 0,-1 2 0,57 22 0,-67-22 0,1-1 0,0-1 0,0 0 0,0-2 0,1 0 0,25 1 0,127-5 0,-76-3 0,714 3 0,-768-2 0,60-10 0,17-2 0,-50 11 0,77 6 0,-136-1 0,0 1 0,1 0 0,-1 1 0,0 0 0,-1 0 0,1 1 0,-1 1 0,0 0 0,0 0 0,-1 1 0,0 0 0,9 9 0,46 30 0,-42-35 0,1 0 0,0-2 0,31 8 0,-11-3 0,5 0 0,-25-8 0,-2 0 0,1 2 0,27 13 0,-45-19 0,1 0 0,-1 1 0,0-1 0,0 1 0,0 0 0,0 1 0,-1-1 0,1 1 0,-1-1 0,0 1 0,0 0 0,0 0 0,-1 0 0,1 1 0,-1-1 0,0 0 0,0 1 0,0 0 0,-1-1 0,2 9 0,-3-9 0,-1 0 0,1-1 0,0 1 0,-1-1 0,0 1 0,0-1 0,0 0 0,-1 1 0,1-1 0,-1 0 0,1 0 0,-1 0 0,0 0 0,0 0 0,-1 0 0,1-1 0,-1 1 0,1-1 0,-1 1 0,0-1 0,0 0 0,1 0 0,-5 2 0,-2 1 0,1 0 0,-1 0 0,0-1 0,-1 0 0,1-1 0,-1 0 0,-10 2 0,6-3 0,0-1 0,0-1 0,0 0 0,0-1 0,1-1 0,-1 0 0,0 0 0,0-2 0,1 1 0,0-2 0,-17-7 0,-153-49 0,119 40 0,46 16 0,-1 0 0,1-2 0,0 0 0,-18-11 0,-7-5 0,-26-16 0,65 36 0,-1 0 0,1 0 0,0-1 0,0 1 0,0-1 0,0 0 0,1-1 0,0 1 0,0 0 0,0-1 0,-3-6 0,6 11 0,-1 0 0,1-1 0,0 1 0,-1-1 0,1 1 0,0-1 0,0 1 0,0-1 0,-1 1 0,1-1 0,0 1 0,0-1 0,0 1 0,0-1 0,0 1 0,0-1 0,0 1 0,0-1 0,0 1 0,0-1 0,0 1 0,0-1 0,1 1 0,-1-1 0,0 1 0,0-1 0,0 1 0,1-1 0,-1 1 0,0 0 0,0-1 0,1 0 0,16 4 0,19 17 0,-23-7 0,0 0 0,0 1 0,-1 0 0,-1 1 0,18 30 0,-24-35 0,0 0 0,-1 1 0,5 17 0,7 18 0,-6-27 0,0-1 0,1 0 0,1 0 0,1-1 0,26 26 0,-34-36 0,0-1 0,1 0 0,0 0 0,1-1 0,-1 0 0,1 0 0,0-1 0,11 6 0,25 12 0,-34-17 0,1 0 0,0 0 0,0-1 0,0 0 0,20 5 0,8-4 0,64 1 0,-59-6 0,46 8 0,-24 3 0,109 33 0,-152-38 0,0-1 0,0 0 0,1-2 0,26 1 0,94-6 0,-53 0 0,389 2 0,-539-3 0,0-2 0,0-3 0,-87-24 0,92 20 0,0 1 0,-1 3 0,-88-1 0,-914 11 0,1052-2 0,0 0 0,-1 0 0,1 1 0,-1 0 0,1 0 0,-7 2 0,12-2 0,-1-1 0,1 1 0,-1 0 0,1 0 0,-1 0 0,1 0 0,0 0 0,-1 0 0,1 0 0,0 0 0,0 0 0,0 1 0,0-1 0,0 0 0,0 1 0,0-1 0,0 1 0,1-1 0,-1 1 0,1-1 0,-1 1 0,1 0 0,-1-1 0,1 1 0,0 0 0,0-1 0,0 4 0,0-4 0,0-1 0,0 1 0,0 0 0,0 0 0,0 0 0,0 0 0,-1-1 0,1 1 0,0 0 0,0 0 0,-1 0 0,1-1 0,0 1 0,-1 0 0,1 0 0,-1-1 0,1 1 0,-1 0 0,1-1 0,-1 1 0,1 0 0,-1-1 0,0 1 0,1-1 0,-1 1 0,0-1 0,0 1 0,1-1 0,-1 0 0,0 1 0,0-1 0,0 0 0,1 0 0,-1 0 0,0 1 0,0-1 0,0 0 0,0 0 0,0 0 0,1 0 0,-1 0 0,0-1 0,0 1 0,0 0 0,0 0 0,0-1 0,-7-1 0,-1-1 0,1 0 0,-15-8 0,9 5 0,2 0 0,-21-9 0,1 1 0,-2 2 0,-53-13 0,81 24 136,8 0 52,13 2-978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6:08:22.722"/>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6:04:57.219"/>
    </inkml:context>
    <inkml:brush xml:id="br0">
      <inkml:brushProperty name="width" value="0.35" units="cm"/>
      <inkml:brushProperty name="height" value="0.35" units="cm"/>
      <inkml:brushProperty name="color" value="#FFFFFF"/>
    </inkml:brush>
  </inkml:definitions>
  <inkml:trace contextRef="#ctx0" brushRef="#br0">4842 663 24575,'-3'-1'0,"-1"0"0,0 1 0,0-2 0,1 1 0,-1 0 0,1-1 0,-1 1 0,1-1 0,-1 0 0,1 0 0,0-1 0,0 1 0,0-1 0,0 1 0,1-1 0,-1 0 0,1 0 0,0 0 0,-1 0 0,-1-4 0,-7-12 0,1 0 0,-11-26 0,16 33 0,-12-25 0,10 23 0,0 0 0,1-1 0,0 0 0,2 0 0,-1 0 0,2 0 0,-3-24 0,7-1 0,-1 29 0,1-1 0,-1 1 0,-1-1 0,0 1 0,-1 0 0,-3-15 0,4 23 0,0 1 0,0 0 0,-1 0 0,1-1 0,0 1 0,-1 0 0,1 0 0,-1 0 0,0 0 0,0 1 0,0-1 0,0 0 0,0 1 0,0-1 0,0 1 0,0 0 0,-1 0 0,1 0 0,0 0 0,-1 0 0,1 0 0,-1 0 0,1 1 0,-1 0 0,1-1 0,-1 1 0,0 0 0,1 0 0,-1 0 0,1 1 0,-1-1 0,1 0 0,-4 2 0,-1-1 0,1 0 0,0 1 0,0 0 0,0 0 0,0 0 0,0 1 0,0 0 0,0 0 0,1 0 0,0 1 0,-1 0 0,1 0 0,-8 9 0,7-5 0,0-1 0,0 2 0,1-1 0,0 1 0,0-1 0,1 1 0,0 1 0,-3 12 0,2-3 0,1 1 0,1-1 0,1 1 0,0-1 0,2 1 0,0 0 0,2-1 0,5 35 0,1-27 0,1 0 0,1-1 0,2 0 0,15 27 0,3 6 0,115 188 0,-88-156 0,-54-87 0,0 0 0,0 0 0,0 0 0,1 0 0,-1 0 0,1-1 0,7 6 0,-10-9 0,-1 1 0,1-1 0,0 1 0,0-1 0,0 1 0,0-1 0,-1 0 0,1 0 0,0 1 0,0-1 0,0 0 0,0 0 0,0 0 0,0 0 0,0 0 0,0 0 0,0 0 0,0 0 0,0 0 0,0-1 0,-1 1 0,1 0 0,0 0 0,0-1 0,0 1 0,0-1 0,0 1 0,-1-1 0,1 1 0,0-1 0,0 1 0,-1-1 0,1 0 0,-1 1 0,1-1 0,0 0 0,-1 0 0,1 0 0,-1 1 0,1-1 0,-1 0 0,0 0 0,1 0 0,-1 0 0,0 0 0,0 0 0,0 0 0,1-1 0,2-14 0,0 0 0,0-1 0,-2 0 0,0 1 0,-1-1 0,-2-19 0,0-3 0,-3-52 0,-23-113 0,6 57 0,19 113 0,-3 0 0,-1 0 0,-1 1 0,-16-40 0,18 64 0,2 9 0,-1 19 0,2 32 0,6 30 0,-1-48 0,-1 0 0,-1 0 0,-8 55 0,4-75 0,0 0 0,0-1 0,-2 0 0,1 0 0,-2 0 0,1-1 0,-1 1 0,-15 16 0,2-4 0,-2-2 0,-36 32 0,37-38 0,-1-1 0,-1 0 0,0-2 0,0-1 0,-1 0 0,-1-2 0,-49 13 0,-4-5 0,-103 9 0,28-6 0,19 4 0,-1-7 0,-148 1 0,270-19 0,-9 1 0,-1-2 0,1-1 0,-32-6 0,49 8 0,0-2 0,0 1 0,0 0 0,1-1 0,-1 0 0,0 0 0,1 0 0,0-1 0,0 0 0,-1 1 0,1-2 0,1 1 0,-1 0 0,0-1 0,1 1 0,0-1 0,0 0 0,0 0 0,0 0 0,1-1 0,-4-6 0,6 10 0,0 0 0,-1-1 0,1 1 0,0 0 0,0 0 0,0 0 0,0-1 0,0 1 0,0 0 0,0 0 0,0 0 0,1 0 0,-1-1 0,0 1 0,1 0 0,-1 0 0,1 0 0,-1 0 0,1 0 0,-1 0 0,1 0 0,0 0 0,-1 0 0,1 0 0,0 0 0,0 0 0,0 1 0,0-1 0,0 0 0,0 0 0,0 1 0,0-1 0,0 1 0,0-1 0,0 1 0,0 0 0,0-1 0,1 1 0,-1 0 0,0 0 0,2-1 0,7-1 0,0 1 0,0-1 0,17 1 0,-23 1 0,97 3 0,36-2 0,-118-5 0,0 0 0,-1-1 0,1-1 0,-1 0 0,0-1 0,21-13 0,0 1 0,44-15 0,1 3 0,107-24 0,-164 50 0,-1 2 0,1 0 0,53 3 0,19-1 0,-87 0 0,-1-2 0,1 0 0,-1 0 0,0-1 0,0 0 0,0-1 0,0 0 0,-1-1 0,0 0 0,13-10 0,1 0 0,-21 15 0,-1-1 0,1 0 0,-1 1 0,1-1 0,-1 0 0,0 0 0,0 0 0,0 0 0,0-1 0,0 1 0,0-1 0,-1 1 0,1-1 0,-1 1 0,0-1 0,0 0 0,0 0 0,0 0 0,0 1 0,-1-1 0,1 0 0,-1 0 0,1 0 0,-1 0 0,0 0 0,-1 0 0,1 0 0,0 0 0,-1 0 0,1 0 0,-3-4 0,1 2 0,0 1 0,0 0 0,-1-1 0,0 1 0,1 1 0,-1-1 0,-1 0 0,1 1 0,-1-1 0,1 1 0,-1 0 0,0 1 0,0-1 0,0 0 0,0 1 0,-1 0 0,1 0 0,-1 0 0,-5-1 0,-27-3 0,1 1 0,-1 2 0,1 1 0,-59 6 0,16-1 0,-806 0 0,605-4 0,265 1 0,-1 1 0,1 1 0,0 0 0,0 0 0,0 2 0,0 0 0,1 1 0,-1 0 0,1 1 0,0 1 0,-17 11 0,29-17 0,0 0 0,1 0 0,-1 0 0,0 0 0,0 0 0,0 0 0,0-1 0,0 1 0,0 0 0,0-1 0,0 0 0,0 1 0,0-1 0,0 0 0,0 0 0,0 0 0,-3-1 0,4 0 0,0 1 0,0-1 0,-1 0 0,1 0 0,0 0 0,0 0 0,0 0 0,0 0 0,1 0 0,-1 0 0,0 0 0,0 0 0,1-1 0,-1 1 0,1 0 0,-1-1 0,1 1 0,-1 0 0,1-1 0,0 1 0,-1 0 0,1-1 0,0 1 0,0-1 0,0 1 0,0 0 0,1-2 0,-1-1 0,0 1 0,0-1 0,0 1 0,1-1 0,0 1 0,-1-1 0,1 1 0,0 0 0,1-1 0,-1 1 0,1 0 0,-1 0 0,1 0 0,0 0 0,0 0 0,0 0 0,0 1 0,1-1 0,-1 1 0,1-1 0,0 1 0,0 0 0,-1 0 0,1 0 0,1 1 0,-1-1 0,0 1 0,0-1 0,0 1 0,7-1 0,8-2 0,1 1 0,0 0 0,1 2 0,29 1 0,-13 0 0,289-28 0,-209 8 0,136-42 0,-231 57 0,0-1 0,-1-1 0,0-1 0,-1-1 0,1 0 0,32-23 0,-52 32 0,1-1 0,0 1 0,0-1 0,0 1 0,-1-1 0,1 0 0,0 1 0,-1-1 0,1 0 0,0 1 0,-1-1 0,1 0 0,-1 0 0,1 1 0,-1-1 0,0 0 0,1 0 0,-1 0 0,0 0 0,1 0 0,-1 1 0,0-1 0,0 0 0,0 0 0,0 0 0,0 0 0,0-2 0,-1 2 0,0 0 0,0 0 0,0 0 0,0 0 0,0 0 0,0 1 0,0-1 0,0 0 0,0 0 0,0 1 0,0-1 0,-1 1 0,1-1 0,0 1 0,0-1 0,-3 1 0,-8-3 0,-1 1 0,-22-1 0,34 3 0,-7 0 0,-55-1 0,1-3 0,-121-24 0,-44-35 0,-208-45 0,384 100 0,0 3 0,-1 1 0,0 3 0,1 2 0,-1 2 0,-84 17 0,68-5 0,1 4 0,-68 28 0,124-42 0,0 0 0,0 1 0,1 0 0,-19 16 0,26-20 0,0 0 0,1 0 0,-1 1 0,1-1 0,-1 1 0,1-1 0,0 1 0,0 0 0,1 0 0,-1 0 0,0 0 0,1 0 0,0 0 0,0 1 0,0-1 0,0 0 0,0 1 0,1-1 0,-1 1 0,1-1 0,0 6 0,1-7 0,-1 0 0,1-1 0,0 1 0,-1 0 0,1-1 0,0 1 0,0 0 0,0-1 0,0 1 0,1-1 0,-1 0 0,0 1 0,1-1 0,-1 0 0,0 0 0,1 0 0,-1 0 0,1 0 0,0 0 0,-1 0 0,1-1 0,3 2 0,44 9 0,-35-9 0,344 37 0,4-28 0,-116-17-219,-2-10 0,461-91-1,-561 77 220,193-38 0,-330 67 5,7-2 104,0 1-1,0 0 1,0 1 0,19 1 0,-33 0-106,1 0 1,0 0-1,0 0 1,0 0-1,-1 0 1,1 0-1,0 1 1,0-1-1,0 0 1,-1 0 0,1 1-1,0-1 1,0 0-1,-1 1 1,1-1-1,0 1 1,-1-1-1,1 1 1,0-1-1,-1 1 1,1-1-1,-1 1 1,1 0-1,-1-1 1,1 1 0,-1 0-1,1 0 1,-1-1-1,0 1 1,1 1-1,-1 0-1,0 0 0,0 0 1,-1 0-1,1 0 0,-1 0 0,1 0 0,-1 0 0,1-1 0,-1 1 0,0 0 0,0-1 1,-2 4-1,-3 3-8,0 0 1,0 0-1,-1-1 1,-9 8-1,-8 1 6,0-1 0,-2-1 0,1-2 0,-2 0 0,-37 11 0,50-18 0,-311 84 0,194-58 0,-80 24 0,-470 96 0,581-140 0,-1-5 0,1-5 0,-126-13 0,-570-10 0,560 37 0,-99 0 0,416-14 0,177 8 0,-151 2 0,420 26 0,-193-37 0,-334 0 0,6 0 0,0 0 0,0 0 0,0 1 0,0 0 0,9 2 0,-15-3 0,1 0 0,0 1 0,0-1 0,0 0 0,-1 1 0,1-1 0,0 1 0,0-1 0,-1 1 0,1-1 0,0 1 0,-1 0 0,1-1 0,-1 1 0,1 0 0,-1 0 0,1-1 0,-1 1 0,1 0 0,-1 0 0,0-1 0,0 1 0,1 0 0,-1 0 0,0 0 0,0 0 0,0 0 0,0-1 0,0 1 0,0 0 0,0 0 0,0 0 0,0 0 0,0 0 0,0 0 0,-1-1 0,1 1 0,0 0 0,-1 0 0,1 0 0,0-1 0,-1 1 0,1 0 0,-1 0 0,0-1 0,1 1 0,-2 0 0,-4 11 0,-2-1 0,0 1 0,0-2 0,-1 1 0,0-1 0,-1-1 0,-18 15 0,20-18 0,0-1 0,0-1 0,-1 0 0,1 0 0,-1 0 0,0-1 0,0-1 0,0 1 0,0-1 0,-1-1 0,1 0 0,-12 0 0,-2-1 0,0-2 0,0 0 0,1-2 0,-1 0 0,1-1 0,-29-12 0,27 10 0,0 0 0,-1 1 0,1 1 0,-1 2 0,0 0 0,-35 2 0,101 6 0,75 19 0,-108-22 0,457 98 0,-216-49 0,111 42 0,-162-39 0,-100-33 0,-89-19 0,1-1 0,-1 0 0,1-1 0,-1 0 0,1-1 0,-1 0 0,0 0 0,12-4 0,-19 4 0,1 0 0,-1 0 0,1 0 0,-1-1 0,0 1 0,0-1 0,1 0 0,-1 1 0,0-1 0,0 0 0,-1 0 0,1-1 0,0 1 0,-1 0 0,1 0 0,-1-1 0,0 1 0,0-1 0,0 1 0,0-1 0,0 1 0,0-1 0,-1 0 0,1 1 0,-1-1 0,0 0 0,0 0 0,0 1 0,0-6 0,-1 4 0,1-1 0,-1 0 0,0 1 0,0-1 0,-1 0 0,1 1 0,-1 0 0,0-1 0,0 1 0,0 0 0,-1 0 0,1 0 0,-1 0 0,0 1 0,0-1 0,-6-4 0,-1 1 0,0 1 0,-1 0 0,0 1 0,0 0 0,-1 0 0,1 1 0,-1 1 0,0 0 0,-18-2 0,-16 1 0,-54 1 0,78 2 0,-183 1 0,-411-20 0,311-15 0,-462-25 0,90 62 0,627 0 0,-62 11 0,-19 1 0,108-12 0,5-1 0,0 0 0,-29-3 0,43 2 0,0-1 0,1 1 0,-1-1 0,0 0 0,1 0 0,-1 0 0,1 0 0,0-1 0,-1 0 0,1 1 0,0-1 0,0 0 0,0-1 0,0 1 0,0 0 0,1-1 0,-1 0 0,-3-4 0,5 6 0,1 0 0,-1 0 0,0 0 0,1 0 0,-1 0 0,1 0 0,-1 0 0,1 0 0,0 0 0,0-1 0,-1 1 0,1 0 0,0 0 0,0 0 0,0 0 0,0-1 0,0 1 0,0 0 0,0 0 0,1 0 0,-1 0 0,0-1 0,1 1 0,0-2 0,0 2 0,1-1 0,-1 1 0,0-1 0,1 1 0,0 0 0,-1 0 0,1-1 0,-1 1 0,1 0 0,0 1 0,0-1 0,0 0 0,3 0 0,1-1 0,1 0 0,0 1 0,0 0 0,0 1 0,0-1 0,0 1 0,11 2 0,80 21 0,-62-14 0,0 0 0,0-3 0,38 3 0,24-10 0,0-4 0,-1-4 0,0-4 0,100-28 0,-172 33 0,0-1 0,0-2 0,-1 0 0,-1-1 0,0-2 0,35-26 0,-14 10 0,-3-1 0,-35 25 0,0 0 0,1 1 0,-1 0 0,1 1 0,0-1 0,0 1 0,1 1 0,-1-1 0,1 1 0,0 1 0,16-4 0,31 0 0,-1-3 0,0-1 0,0-3 0,66-26 0,-92 27 0,0 0 0,0-2 0,37-26 0,-58 35 0,0 0 0,-1 0 0,1 0 0,-1-1 0,0 0 0,-1 0 0,1 0 0,-1-1 0,-1 0 0,1 0 0,-1 0 0,0-1 0,-1 1 0,0-1 0,0 0 0,0 0 0,-1 0 0,1-8 0,-3 13 0,0 1 0,0 0 0,0-1 0,0 1 0,-1 0 0,1-1 0,-1 1 0,1 0 0,-1 0 0,0 0 0,0-1 0,0 1 0,0 0 0,0 0 0,0 0 0,-1 1 0,1-1 0,-1 0 0,1 0 0,-1 1 0,0-1 0,0 1 0,0-1 0,0 1 0,1 0 0,-2 0 0,1 0 0,0 0 0,0 0 0,0 0 0,0 1 0,-1-1 0,-3 0 0,-9-1 0,-1 0 0,1 1 0,0 0 0,-17 3 0,14-2 0,-42 5 0,0 2 0,-65 17 0,-12 1 0,113-19 0,0 0 0,0 1 0,-41 19 0,-19 6 0,80-30 0,0-1 0,0 0 0,0 0 0,0-1 0,-1 1 0,1-1 0,0 0 0,0 0 0,0 0 0,0-1 0,-1 1 0,1-1 0,0 0 0,0-1 0,0 1 0,0 0 0,-4-3 0,3 1 0,0-1 0,1 1 0,-1-1 0,1 0 0,-1 0 0,1-1 0,1 1 0,-1-1 0,0 0 0,-5-10 0,4 3 0,-1-1 0,1 1 0,1-1 0,0 0 0,1 0 0,1-1 0,0 1 0,0 0 0,1-27 0,2 36 0,-1 0 0,0 0 0,1 0 0,0 1 0,0-1 0,0 0 0,0 1 0,1-1 0,-1 1 0,1-1 0,0 1 0,0-1 0,0 1 0,0 0 0,1 0 0,-1 0 0,1 1 0,0-1 0,0 0 0,0 1 0,0 0 0,0 0 0,1 0 0,-1 0 0,0 0 0,1 1 0,0-1 0,-1 1 0,1 0 0,0 0 0,0 1 0,-1-1 0,1 1 0,0 0 0,0 0 0,0 0 0,7 1 0,-5-1 0,0 1 0,0 0 0,1 0 0,-1 1 0,0 0 0,0 0 0,0 0 0,-1 1 0,1 0 0,-1 0 0,1 0 0,-1 0 0,0 1 0,0 0 0,0 0 0,-1 1 0,0-1 0,0 1 0,0 0 0,0 0 0,0 0 0,4 12 0,-5-11 0,-1 1 0,0 0 0,-1-1 0,1 1 0,-1 0 0,-1 0 0,1 0 0,-1 0 0,0 0 0,-1 0 0,0 0 0,0 0 0,0 0 0,-1 0 0,0-1 0,0 1 0,-1-1 0,0 1 0,0-1 0,0 0 0,-1 0 0,-5 7 0,3-7 0,-1 1 0,1-1 0,-1 0 0,0 0 0,-1-1 0,1 0 0,-1 0 0,0-1 0,0 0 0,-1 0 0,1-1 0,-1 0 0,0 0 0,0-1 0,0-1 0,-15 2 0,-118-2 0,-19 1 0,143 0 0,0 0 0,1 1 0,-1 2 0,1-1 0,0 2 0,-31 14 0,20-4 0,-30 15 0,54-29 0,0 0 0,-1-1 0,1 1 0,0-1 0,-1 0 0,1 0 0,-1-1 0,1 1 0,-1-1 0,-7-1 0,11 1 0,0 0 0,0 0 0,0 0 0,0 0 0,1 0 0,-1 0 0,0 0 0,0-1 0,0 1 0,1 0 0,-1-1 0,0 1 0,0 0 0,1-1 0,-1 1 0,0-1 0,1 1 0,-1-1 0,0 0 0,1 1 0,-1-1 0,1 0 0,-1 1 0,1-1 0,-1 0 0,1 1 0,0-1 0,-1 0 0,1 0 0,0 0 0,0 0 0,0 0 0,1 0 0,-1 1 0,1-1 0,-1 0 0,1 1 0,-1-1 0,1 1 0,-1-1 0,1 1 0,0-1 0,-1 1 0,1-1 0,0 1 0,0-1 0,-1 1 0,1 0 0,0-1 0,0 1 0,-1 0 0,1 0 0,0 0 0,0 0 0,0-1 0,0 1 0,-1 0 0,1 0 0,0 1 0,0-1 0,0 0 0,0 0 0,9 1 0,0 1 0,0 0 0,0 0 0,-1 1 0,1 0 0,-1 0 0,1 1 0,-1 1 0,-1-1 0,1 2 0,13 9 0,10 11 0,45 46 0,-32-28 0,-11-14 0,-3 1 0,0 2 0,-2 2 0,-2 0 0,29 48 0,-54-78 0,0-1 0,1 0 0,0 0 0,0 0 0,0 0 0,0-1 0,1 1 0,-1-1 0,1 0 0,0 0 0,0 0 0,0 0 0,0-1 0,1 0 0,-1 0 0,1 0 0,-1 0 0,1-1 0,0 1 0,0-1 0,-1 0 0,1-1 0,0 1 0,0-1 0,8-1 0,17 2 0,0 2 0,39 7 0,-24-3 0,0-3 0,1-1 0,53-5 0,-39 1 0,-141 2 0,-217-3 0,258-3 0,1-2 0,0-1 0,0-3 0,-40-16 0,41 13 0,-1 2 0,0 2 0,-78-11 0,115 21 0,-161-19 0,143 15 0,0 1 0,0 0 0,0 2 0,0 0 0,-30 3 0,31 4 0,17-5 0,1-1 0,0 1 0,-1-1 0,1 1 0,0-1 0,-1 0 0,1 1 0,-1-1 0,1 0 0,0 0 0,-1 0 0,1 0 0,-1 0 0,1 0 0,0 0 0,-1-1 0,1 1 0,-1-1 0,1 1 0,0-1 0,-1 1 0,1-1 0,0 1 0,0-1 0,-2-1 0,3 2 0,-14-9 0,-1 0 0,0 1 0,-26-10 0,35 16 0,1 1 0,-1-1 0,1 1 0,-1 1 0,0-1 0,0 1 0,1 0 0,-1 0 0,0 1 0,1 0 0,-1 0 0,0 0 0,1 0 0,-11 5 0,-44 22 0,60-29 0,0 1 0,1 0 0,-1 0 0,0-1 0,0 1 0,0 0 0,0 0 0,0-1 0,0 1 0,0 0 0,0 0 0,1-1 0,-1 1 0,0 0 0,0 0 0,0-1 0,0 1 0,0 0 0,0 0 0,-1-1 0,1 1 0,0 0 0,0 0 0,0-1 0,0 1 0,0 0 0,0 0 0,0-1 0,0 1 0,-1 0 0,1 0 0,0 0 0,0-1 0,0 1 0,0 0 0,-1 0 0,1 0 0,0 0 0,0-1 0,-1 1 0,1 0 0,0 0 0,0 0 0,0 0 0,-1 0 0,1 0 0,0 0 0,-1 0 0,1 0 0,0 0 0,0 0 0,-1 0 0,1 0 0,0 0 0,0 0 0,-1 0 0,1 0 0,0 0 0,0 0 0,-1 0 0,1 0 0,0 0 0,-1 1 0,16-20 0,50-16 0,-44 25 0,0-1 0,-1-2 0,0 0 0,24-20 0,5-16 0,-3-2 0,-2-1 0,43-68 0,-69 90 0,-1-2 0,-1 1 0,-2-2 0,15-50 0,3-6 0,-31 87 0,10-21 0,-5 19 0,-2 14 0,-2 7-1365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6:05:30.885"/>
    </inkml:context>
    <inkml:brush xml:id="br0">
      <inkml:brushProperty name="width" value="0.35" units="cm"/>
      <inkml:brushProperty name="height" value="0.35" units="cm"/>
      <inkml:brushProperty name="color" value="#FFFFFF"/>
    </inkml:brush>
  </inkml:definitions>
  <inkml:trace contextRef="#ctx0" brushRef="#br0">1 313 24575,'88'4'0,"117"20"0,29 3 0,-123-25 0,168-18 0,172-44 0,-409 54 0,79-11 0,227-64 0,-301 67 0,1 2 0,0 2 0,1 3 0,-1 1 0,92 2 0,-61 5 0,143-17 0,-165 9 0,-26 3 0,0 0 0,52-16 0,-55 12 0,0 0 0,0 2 0,47-4 0,87 7 0,-134 2 0,-1-1 0,40-9 0,32-3 0,321 11 0,-217 5 0,-194-1 0,-1-1 0,1 1 0,0 1 0,0 0 0,0 0 0,-1 0 0,1 1 0,-1 1 0,0-1 0,0 1 0,0 1 0,-1-1 0,1 1 0,12 12 0,-17-14 0,1 0 0,-1 1 0,0-1 0,0 1 0,-1 0 0,1 0 0,-1 0 0,0 0 0,0 0 0,0 0 0,0 1 0,-1-1 0,0 1 0,0-1 0,0 1 0,-1 0 0,1-1 0,-1 1 0,0-1 0,0 1 0,-1 0 0,1-1 0,-1 1 0,0-1 0,0 1 0,-1-1 0,1 1 0,-1-1 0,-5 8 0,2-1 0,-1-3 0,2 1 0,-1 0 0,1 0 0,-5 18 0,9-25 0,-1 0 0,1-1 0,0 1 0,-1 0 0,1-1 0,0 1 0,0 0 0,0-1 0,0 1 0,1 0 0,-1-1 0,0 1 0,1 0 0,-1-1 0,1 1 0,0-1 0,-1 1 0,1-1 0,0 1 0,0-1 0,0 1 0,0-1 0,0 0 0,0 0 0,0 1 0,1-1 0,-1 0 0,0 0 0,1 0 0,-1 0 0,1-1 0,-1 1 0,1 0 0,-1 0 0,3 0 0,17 4 0,0-2 0,1 0 0,-1-1 0,1-1 0,-1-1 0,38-5 0,7 2 0,-55 3 0,-1 0 0,0-1 0,0 0 0,0-1 0,1 0 0,17-6 0,-25 7 0,1-1 0,-1 0 0,0-1 0,1 1 0,-1 0 0,0-1 0,0 0 0,-1 0 0,1 1 0,-1-2 0,1 1 0,-1 0 0,0 0 0,0-1 0,0 1 0,-1-1 0,1 0 0,-1 1 0,0-1 0,0 0 0,0-4 0,2-14 0,0 0 0,-2 1 0,-1-1 0,-2-27 0,-1 269 0,2-196 0,2 0 0,1-1 0,0 1 0,2 0 0,1-1 0,1 1 0,12 31 0,-5-18 0,11 54 0,-22-82 0,1 5 0,3 7 0,-4-38 0,-3-477 0,1 483 0,-1-1 0,0 0 0,0 0 0,-1 1 0,-1-1 0,0 1 0,0 0 0,-10-21 0,9 25 0,0 0 0,-1 0 0,1 1 0,-1-1 0,-1 1 0,1 0 0,-1 1 0,0-1 0,0 1 0,-1 1 0,1-1 0,-1 1 0,-14-7 0,15 9 0,0-1 0,0 1 0,0 0 0,0 1 0,-1 0 0,1 0 0,-1 0 0,1 1 0,0-1 0,-1 2 0,1-1 0,-1 1 0,-6 1 0,-2 2 0,0 1 0,0 1 0,-24 13 0,-11 5 0,29-17 0,1-1 0,-2-2 0,1 0 0,-1-1 0,1-1 0,-31-1 0,-39 5 0,-98 9 0,-234-12 0,211-5 0,-1477 2 0,1489 15 0,7-1 0,-441-15 0,630 1 0,-2 0 0,-1 0 0,1 0 0,0 1 0,0 0 0,-9 2 0,14-3 0,0 1 0,0-1 0,0 1 0,0-1 0,0 0 0,0 1 0,1 0 0,-1-1 0,0 1 0,0-1 0,0 1 0,1 0 0,-1 0 0,0 0 0,1-1 0,-1 1 0,1 0 0,-1 0 0,1 0 0,-1 0 0,1 0 0,0 0 0,-1 0 0,1 0 0,0 0 0,0 0 0,0 0 0,-1 0 0,1 0 0,0 0 0,1 0 0,-1 0 0,0 0 0,0 0 0,0 0 0,0 0 0,1 0 0,-1 0 0,1 0 0,0 1 0,4 9 0,0 0 0,1 0 0,1 0 0,13 16 0,-14-19 0,0 0 0,0 0 0,-1 1 0,0-1 0,0 1 0,-1 0 0,0 1 0,4 15 0,-6-16 0,0 0 0,0-1 0,1 0 0,0 1 0,0-1 0,1 0 0,0 0 0,7 10 0,-6-9 0,0 0 0,-1 0 0,0 0 0,-1 1 0,0-1 0,2 13 0,-3-12 0,1 0 0,0 0 0,0-1 0,1 1 0,10 18 0,4 0 0,-10-14 0,0-1 0,1 0 0,1 0 0,17 17 0,-24-28 0,0 0 0,0-1 0,1 1 0,-1-1 0,1 1 0,-1-1 0,1 0 0,-1 0 0,1-1 0,0 1 0,-1-1 0,1 0 0,0 0 0,-1 0 0,1 0 0,0-1 0,-1 1 0,1-1 0,5-2 0,-6 2 0,1 0 0,0 0 0,0 0 0,-1 1 0,1-1 0,0 1 0,0 0 0,0 0 0,0 0 0,-1 1 0,1-1 0,0 1 0,0 0 0,0 0 0,-1 1 0,1-1 0,-1 1 0,6 2 0,-9-4 0,1 1 0,-1-1 0,1 0 0,-1 1 0,1-1 0,-1 0 0,0 1 0,1-1 0,-1 0 0,1 1 0,-1-1 0,0 1 0,1-1 0,-1 1 0,0-1 0,0 1 0,1-1 0,-1 1 0,0-1 0,0 1 0,0-1 0,0 1 0,0-1 0,0 1 0,0-1 0,0 1 0,0 0 0,0-1 0,0 1 0,0-1 0,0 1 0,0 0 0,-1 0 0,0 0 0,0 0 0,0 0 0,0 0 0,0 0 0,0 0 0,-1-1 0,1 1 0,0 0 0,0-1 0,0 1 0,-3 0 0,-40 7 0,-1-5 0,0-2 0,-46-5 0,89 4 0,0 0 0,0 0 0,0-1 0,0 1 0,0 0 0,0-1 0,0 1 0,0-1 0,0 0 0,0 0 0,0 0 0,0 0 0,0 0 0,1 0 0,-1 0 0,0-1 0,1 1 0,-1-1 0,1 1 0,0-1 0,-1 1 0,1-1 0,0 0 0,0 0 0,0 1 0,-1-4 0,1 2 0,1 1 0,0-1 0,0 1 0,0 0 0,1-1 0,-1 1 0,0 0 0,1-1 0,-1 1 0,1 0 0,0 0 0,0-1 0,0 1 0,0 0 0,0 0 0,1 0 0,-1 0 0,0 0 0,1 1 0,0-1 0,-1 0 0,1 1 0,2-3 0,5-1 0,0-1 0,1 1 0,-1 1 0,1 0 0,0 0 0,0 1 0,0 0 0,0 1 0,1 0 0,17 0 0,13-5 0,29-2 0,1 3 0,-1 2 0,73 7 0,-18 0 0,871-3 0,-967-2 0,0-1 0,33-7 0,-31 4 0,49-3 0,491 8 0,-276 3 0,-252-2 0,-1-3 0,75-12 0,-83 10 0,61-2 0,-62 6 0,65-10 0,-57 3 0,1 2 0,1 2 0,-1 2 0,78 6 0,-115-3 0,1 0 0,0 0 0,0 1 0,-1 0 0,1 0 0,-1 1 0,0-1 0,0 1 0,0 0 0,0 1 0,5 3 0,-9-6 0,1 0 0,-1 0 0,0 0 0,0 1 0,1-1 0,-1 0 0,0 1 0,0-1 0,0 1 0,0-1 0,-1 1 0,1-1 0,0 1 0,-1-1 0,1 1 0,-1 0 0,1-1 0,-1 1 0,0 0 0,1 0 0,-1-1 0,0 1 0,0 0 0,-1 0 0,1-1 0,0 1 0,0 0 0,-1-1 0,1 1 0,-1 0 0,0-1 0,1 1 0,-1-1 0,0 1 0,0-1 0,0 1 0,0-1 0,0 0 0,0 1 0,-3 1 0,1 0 0,0-1 0,0 1 0,-1-1 0,1 0 0,-1-1 0,1 1 0,-1 0 0,0-1 0,1 0 0,-7 2 0,-46 4 0,10-1 0,25 0 0,1 0 0,-31 16 0,37-15 0,0-1 0,-1 0 0,1-1 0,-1-1 0,0 0 0,-24 2 0,17-3 0,0-2 0,0-1 0,0-1 0,0 0 0,0-2 0,1 0 0,-38-12 0,56 14 0,1 0 0,-1-1 0,0 1 0,1-1 0,-1 0 0,1 1 0,0-1 0,0 0 0,0 0 0,0-1 0,0 1 0,0 0 0,0-1 0,1 1 0,-1-1 0,1 1 0,0-1 0,-2-3 0,3 5 0,0-1 0,-1 1 0,1-1 0,0 0 0,0 1 0,0-1 0,0 1 0,0-1 0,0 0 0,0 1 0,1-1 0,-1 1 0,1-1 0,-1 1 0,1-1 0,-1 1 0,1-1 0,0 1 0,0-1 0,-1 1 0,1 0 0,0 0 0,1-1 0,-1 1 0,0 0 0,0 0 0,0 0 0,1 0 0,-1 0 0,0 0 0,1 1 0,-1-1 0,1 0 0,1 0 0,10-3 0,-1 0 0,1 1 0,0 1 0,26-2 0,11-2 0,33-4 0,0 3 0,139 8 0,-86 1 0,151-2-1365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6:07:30.140"/>
    </inkml:context>
    <inkml:brush xml:id="br0">
      <inkml:brushProperty name="width" value="0.35" units="cm"/>
      <inkml:brushProperty name="height" value="0.35" units="cm"/>
      <inkml:brushProperty name="color" value="#FFFFFF"/>
    </inkml:brush>
  </inkml:definitions>
  <inkml:trace contextRef="#ctx0" brushRef="#br0">1825 748 24575,'0'12'0,"1"0"0,1 1 0,0-1 0,1 0 0,0 0 0,6 14 0,34 67 0,-39-84 0,-1-5 0,-1 1 0,1-1 0,1 0 0,-1 0 0,1 0 0,-1 0 0,1 0 0,0-1 0,0 0 0,1 0 0,-1 0 0,0 0 0,1 0 0,0-1 0,0 0 0,0 0 0,0-1 0,0 1 0,0-1 0,9 1 0,10 0 0,-1-1 0,1-1 0,34-4 0,-2 0 0,-39 5 0,0 1 0,0 0 0,28 7 0,-24-4 0,36 4 0,50 5 0,10 1 0,22 0 0,15 1 0,-83-17 0,33 2 0,-93 1 0,0 1 0,0-1 0,-1 2 0,1 0 0,-1 0 0,0 1 0,15 9 0,-11-6 0,0-1 0,27 10 0,3-7 0,0-1 0,68 4 0,4 0 0,131 15 0,-222-26 0,21 7 0,-37-6 0,1-1 0,-1 0 0,1-1 0,0 0 0,18 0 0,-26-1 0,1-1 0,-1 1 0,0-1 0,0 1 0,0-1 0,0 0 0,0 0 0,0 0 0,0 0 0,0 0 0,0-1 0,0 1 0,0 0 0,-1-1 0,1 0 0,0 1 0,-1-1 0,0 0 0,1 0 0,-1 0 0,0 1 0,0-1 0,0-1 0,0 1 0,0 0 0,-1 0 0,1 0 0,-1 0 0,1 0 0,-1-4 0,4-12 0,1 1 0,0-1 0,1 1 0,1 0 0,0 0 0,1 0 0,1 1 0,1 1 0,15-20 0,68-92 0,-73 89 0,-17 30 0,1 1 0,-1 1 0,1-1 0,0 1 0,1-1 0,-1 1 0,7-6 0,1 2 0,1 0 0,0 1 0,14-7 0,-12 7 0,-1 0 0,16-13 0,-26 18 0,0 1 0,-1-1 0,1 0 0,-1 0 0,0-1 0,0 1 0,0 0 0,0-1 0,-1 0 0,0 0 0,2-5 0,-2 8 0,-1 10 0,1 24 0,-2 44 0,0-40 0,-1 1 0,-1-1 0,-2 0 0,-2 0 0,-14 47 0,-4-34 0,19-43 0,1 2 0,0-1 0,0 0 0,1 1 0,0-1 0,1 1 0,-3 12 0,3 49 0,3-58 0,0 0 0,-1 1 0,-1-1 0,0 0 0,0 1 0,-5 15 0,6-26 0,-1 0 0,1 0 0,0 1 0,-1-1 0,1 0 0,-1 0 0,0 0 0,1 0 0,-1 0 0,0 0 0,1 0 0,-1 0 0,0 0 0,0 0 0,0 0 0,0-1 0,0 1 0,0 0 0,0-1 0,0 1 0,0-1 0,-1 1 0,1-1 0,0 1 0,0-1 0,0 0 0,-2 1 0,0-2 0,0 1 0,0 0 0,1-1 0,-1 0 0,0 0 0,1 0 0,-1 0 0,0 0 0,1 0 0,0-1 0,-5-2 0,-6-6 0,1-1 0,1 0 0,-14-15 0,25 25 0,-49-59 0,2-2 0,-50-90 0,-61-145 0,115 202 0,24 50 0,-27-47 0,-37-55 0,80 140 0,-1 0 0,1 0 0,0 0 0,1 0 0,0-1 0,0 1 0,0-1 0,0-12 0,1 17 0,1 1 0,0-1 0,0 1 0,0-1 0,0 0 0,0 1 0,1-1 0,-1 1 0,1-1 0,0 1 0,-1-1 0,1 1 0,0 0 0,0-1 0,1 1 0,-1 0 0,0 0 0,1 0 0,0 0 0,-1 0 0,1 0 0,0 0 0,0 0 0,0 1 0,0-1 0,0 1 0,0-1 0,4 0 0,-4 1 0,1 0 0,0 1 0,-1 0 0,1 0 0,0 0 0,-1 0 0,1 0 0,0 0 0,-1 1 0,1-1 0,0 1 0,-1 0 0,1-1 0,-1 1 0,1 1 0,-1-1 0,0 0 0,1 0 0,3 4 0,5 4 0,0 0 0,14 16 0,-14-14 0,97 109 0,-66-72 0,-35-39 0,0 1 0,-1 0 0,0 0 0,5 12 0,-6-11 0,1-1 0,0 0 0,12 16 0,-9-14 0,8 7 0,25 25 0,-17-18 0,-17-17 0,0-1 0,0 0 0,17 12 0,-22-18 0,0 0 0,-1-1 0,1 1 0,0-1 0,0 0 0,0 0 0,0 0 0,0 0 0,0-1 0,0 1 0,0-1 0,0 0 0,0 0 0,0 0 0,0 0 0,0 0 0,0-1 0,6-1 0,-7 2 0,0-1 0,1 0 0,-1-1 0,0 1 0,0 0 0,0 0 0,-1-1 0,1 1 0,0-1 0,-1 0 0,1 1 0,-1-1 0,1 0 0,-1 0 0,0 0 0,1 0 0,-1 0 0,0 0 0,-1-1 0,1 1 0,0 0 0,-1 0 0,1-1 0,-1 1 0,0 0 0,1-1 0,-1 1 0,0 0 0,0-1 0,-1-3 0,-1-8 0,0 1 0,-1-1 0,-8-24 0,10 35 0,-1-2 0,0 0 0,-1 0 0,1 0 0,-1 1 0,0-1 0,0 1 0,0-1 0,-1 1 0,1 0 0,-1 1 0,0-1 0,0 1 0,0-1 0,-1 1 0,1 1 0,-1-1 0,0 0 0,0 1 0,0 0 0,0 0 0,0 1 0,0-1 0,-7 0 0,-13-1 0,1 0 0,-1 2 0,-45 3 0,30 0 0,-104-1 0,-161-18 0,84 0 0,-43-6 0,222 17 0,-219-21 0,234 27 0,-1 0 0,1 2 0,0 1 0,0 2 0,0 0 0,1 1 0,-38 15 0,-23 12 0,58-24 0,1 2 0,0 0 0,1 2 0,0 1 0,1 1 0,-33 25 0,45-27 0,0 0 0,1 1 0,1 0 0,-12 18 0,19-24 0,0 0 0,0 0 0,1 0 0,0 1 0,0 0 0,1 0 0,0 0 0,1 0 0,0 0 0,-1 10 0,3-17 0,0 1 0,0 0 0,1-1 0,-1 1 0,1-1 0,-1 1 0,1-1 0,0 1 0,0-1 0,0 1 0,0-1 0,1 0 0,-1 1 0,1-1 0,-1 0 0,1 0 0,0 0 0,0 0 0,0-1 0,3 4 0,6 2 0,-1-1 0,1 0 0,15 7 0,4 2 0,6 5 0,2-1 0,0-1 0,0-2 0,2-2 0,0-2 0,0-1 0,1-2 0,0-2 0,0-2 0,48 0 0,-37-6 0,-1-2 0,1-3 0,-1-1 0,0-3 0,-1-3 0,0-1 0,55-25 0,39-20 0,-5 0 0,153-42 0,-205 76 0,-22 5 0,2 3 0,0 3 0,101-9 0,-163 23 0,-1 0 0,1 0 0,0 0 0,-1 1 0,1 0 0,0 0 0,-1 0 0,1 0 0,5 3 0,-9-3 0,0-1 0,0 1 0,0 0 0,0 0 0,0 0 0,0 0 0,0 0 0,0 0 0,0 0 0,-1 0 0,1 0 0,0 0 0,-1 0 0,1 0 0,-1 0 0,1 0 0,-1 1 0,0-1 0,0 0 0,1 0 0,-1 0 0,0 1 0,0-1 0,0 0 0,0 1 0,0-1 0,0 0 0,-1 0 0,1 0 0,0 1 0,-1-1 0,1 0 0,-1 0 0,1 0 0,-1 0 0,1 1 0,-1-1 0,0 0 0,0 0 0,-1 1 0,-8 12 0,0-1 0,-1 0 0,-1 0 0,-21 17 0,-7 8 0,32-29 0,-1-1 0,0-1 0,0 1 0,-1-2 0,1 1 0,-2-1 0,1-1 0,-1 1 0,1-2 0,-1 0 0,-1 0 0,-16 3 0,-6-2 0,1-2 0,0-2 0,-36-2 0,45 1 0,-3 0 0,0 2 0,0 1 0,1 2 0,-28 7 0,-102 36 0,138-42 0,-134 56 0,141-57 0,-13 5 0,0 0 0,-37 22 0,55-28 0,-1 0 0,1 1 0,0 0 0,0 0 0,0 1 0,1-1 0,0 1 0,0 1 0,-7 11 0,8-12 0,1 0 0,-2 0 0,1 0 0,-1-1 0,1 1 0,-2-1 0,1 0 0,0 0 0,-1-1 0,0 0 0,0 0 0,0 0 0,-1-1 0,1 1 0,-1-2 0,0 1 0,0-1 0,0 0 0,0 0 0,0-1 0,0 0 0,-1 0 0,1-1 0,0 0 0,0 0 0,-1-1 0,1 0 0,-8-1 0,-9-5 0,-1 0 0,2-2 0,-1 0 0,1-2 0,-24-15 0,-7-1 0,-24-10 0,-116-38 0,150 62 0,-1 1 0,0 3 0,-1 1 0,-62-2 0,86 10 0,0 1 0,-1 1 0,1 1 0,-39 11 0,-81 35 0,82-26 0,-54 9 0,4-2 0,81-19 0,0 1 0,1 1 0,-47 30 0,-11 4 0,77-41 0,0-1 0,0-1 0,0 1 0,0-2 0,-1 1 0,0-1 0,1-1 0,-1 1 0,0-2 0,0 1 0,-1-2 0,-12 1 0,-8-3 0,0-2 0,-49-12 0,61 12 0,-30-9 0,-48-19 0,1-1 0,78 29 0,0 1 0,-24-2 0,-30-6 0,15-3 0,0 2 0,0 3 0,-1 2 0,-73 2 0,84 8 0,-15 1 0,60-5 0,0 1 0,1-1 0,-1 0 0,0 1 0,0-1 0,1 0 0,-1 0 0,0 0 0,1 0 0,-1 0 0,1 0 0,-1-1 0,1 1 0,0 0 0,-1-1 0,1 1 0,0-1 0,0 1 0,0-1 0,0 0 0,0 1 0,1-1 0,-1 0 0,0 0 0,1 1 0,0-1 0,-1 0 0,1 0 0,0-2 0,-2-9 0,1-1 0,0 1 0,1-15 0,1 16 0,4-539 0,-5 528 0,2 0 0,0 0 0,5-23 0,-5 39 0,-1 0 0,1 0 0,0 0 0,1 0 0,-1 1 0,1 0 0,1-1 0,-1 1 0,1 0 0,0 1 0,1-1 0,-1 1 0,11-10 0,-15 15 0,1-1 0,0 0 0,0 1 0,0-1 0,0 1 0,0-1 0,0 1 0,0-1 0,0 1 0,0 0 0,0-1 0,0 1 0,0 0 0,0 0 0,0 0 0,1 0 0,-1 0 0,0 0 0,0 0 0,0 0 0,0 1 0,0-1 0,0 0 0,0 0 0,0 1 0,0-1 0,0 1 0,0-1 0,0 1 0,0 0 0,0-1 0,-1 1 0,2 0 0,3 4 0,0 1 0,-1-1 0,0 1 0,6 9 0,-8-10 0,1 0 0,0 0 0,1-1 0,-1 1 0,1-1 0,5 5 0,-1-5 0,1 0 0,0 0 0,0-1 0,0 0 0,1 0 0,-1-1 0,1-1 0,-1 1 0,1-1 0,0-1 0,11-1 0,1 2 0,569 1 0,-333-5 0,-198 2 0,1-2 0,-1-3 0,0-2 0,83-23 0,-84 13 0,0 3 0,0 3 0,1 2 0,1 3 0,91 0 0,-197 5 0,-87 9 0,112-4 0,0 0 0,0 1 0,0 1 0,0 2 0,1-1 0,0 2 0,-24 14 0,-45 26 0,-38 24 0,59-29 0,35-24 0,0 2 0,1 2 0,-30 26 0,34-19 0,-44 63 0,2-3 0,59-74 0,10-15 0,0-1 0,0 0 0,0 0 0,0 1 0,0-1 0,0 0 0,0 0 0,0 1 0,1-1 0,-1 0 0,0 0 0,0 0 0,0 1 0,0-1 0,0 0 0,0 0 0,1 0 0,-1 1 0,0-1 0,0 0 0,0 0 0,0 0 0,1 0 0,-1 0 0,0 1 0,0-1 0,1 0 0,-1 0 0,0 0 0,0 0 0,0 0 0,1 0 0,-1 0 0,0 0 0,0 0 0,1 0 0,-1 0 0,34-5 0,-22 3 0,43-6 0,0 3 0,1 2 0,56 4 0,80-3 0,-170-2 0,0 0 0,39-13 0,-123 13 0,-174 3 0,-260 4 0,419 2 0,-1 4 0,2 3 0,-110 31 0,163-37 0,0-2 0,-27 2 0,31-5 0,-1 1 0,1 2 0,-35 9 0,52-12 0,0-1 0,1 1 0,-1-1 0,1 1 0,-1-1 0,1 1 0,-1 0 0,1-1 0,-1 1 0,1 0 0,0 0 0,-1 0 0,1 1 0,0-1 0,0 0 0,0 0 0,0 0 0,0 1 0,0-1 0,0 1 0,0-1 0,0 1 0,1-1 0,-1 1 0,1-1 0,-1 1 0,1 0 0,0-1 0,-1 3 0,2-2 0,0 0 0,-1-1 0,1 1 0,0 0 0,0-1 0,0 1 0,0-1 0,1 0 0,-1 1 0,0-1 0,1 0 0,-1 1 0,1-1 0,-1 0 0,1 0 0,-1 0 0,1 0 0,0-1 0,-1 1 0,1 0 0,0-1 0,0 1 0,0-1 0,-1 0 0,5 1 0,99 15 0,-57-10 0,0 2 0,82 25 0,117 64 0,-135-51 0,35 12 0,185 76 0,-312-125 0,1-2 0,0-1 0,1-1 0,-1 0 0,38 2 0,110-6 0,-77-3 0,-63 0 0,1-1 0,31-7 0,-29 4 0,53-3 0,285 9 0,-168 1 0,-198-1 0,1 0 0,0 0 0,-1 0 0,1-1 0,0 0 0,-1 0 0,1 0 0,-1 0 0,0-1 0,1 0 0,6-4 0,-9 5 0,0 0 0,-1-1 0,1 0 0,-1 1 0,1-1 0,-1 0 0,0 0 0,0 0 0,0 0 0,0 0 0,0 0 0,0 0 0,-1 0 0,1 0 0,-1 0 0,1-1 0,-1 1 0,0 0 0,0 0 0,0 0 0,0-1 0,0 1 0,0 0 0,-1 0 0,1 0 0,-2-4 0,1 1 0,0 1 0,-1-1 0,1 1 0,-1 0 0,0 0 0,-1 0 0,1 0 0,0 0 0,-1 0 0,0 1 0,0-1 0,0 1 0,0 0 0,-5-4 0,1 3 0,0-1 0,1 2 0,-2-1 0,1 1 0,0 0 0,-1 0 0,-12-2 0,-8 0 0,-1 1 0,0 2 0,-44 2 0,59 0 0,-97 2 0,-364-3 0,404-6 0,-129-29 0,137 21 0,0 3 0,-114-6 0,-456 20 0,624-2 0,0-1 0,0 0 0,0 0 0,1-1 0,-1 0 0,0-1 0,1 0 0,-1 0 0,1 0 0,0-1 0,0-1 0,1 1 0,-1-1 0,-12-11 0,17 13 0,-1-1 0,1 1 0,0-1 0,0 0 0,0 0 0,1 0 0,-1 0 0,1-1 0,0 1 0,0 0 0,1-1 0,-1 0 0,1 1 0,0-1 0,0 0 0,1 0 0,-1 0 0,1 1 0,0-1 0,0 0 0,1 0 0,0 0 0,-1 1 0,2-1 0,-1 0 0,0 1 0,1-1 0,4-7 0,-4 8 0,0 0 0,1 0 0,-1 0 0,1 0 0,0 0 0,0 1 0,1-1 0,-1 1 0,1 0 0,0 0 0,0 0 0,0 1 0,0-1 0,0 1 0,0 0 0,6-2 0,6-1 0,1 1 0,-1 0 0,23-1 0,3-2 0,2246-322-2552,-2229 322 2709,-29 3 129,1 1 0,-1 1 0,1 2 0,-1 1-1,36 5 1,-25 8 250,-39-13-527,1 0 0,-1 0 0,0 0 0,0 0 0,0 0 0,0 1 0,0-1 0,-1 0 0,1 1 0,0 0 0,-1-1 0,1 1 0,-1 0 0,1 0 0,1 3 0,-3-5-9,-1 1 0,1 0 0,0 0 0,0 0 0,-1-1 0,1 1 0,-1 0 0,1 0 0,0-1 0,-1 1 0,1 0 0,-1 0 0,0-1 0,1 1 0,-1-1 0,1 1 0,-1-1 0,0 1 0,1-1 0,-1 1 0,0-1 0,0 1 0,0-1 0,1 0 0,-1 0 0,0 1 0,0-1 0,0 0 0,0 0 0,1 0 0,-1 0 0,0 0 0,-1 0 0,-34 4 0,33-4 0,-7 1 0,0-1 0,-1 0 0,1-1 0,0 0 0,0-1 0,0 0 0,0 0 0,0-1 0,0-1 0,1 1 0,-14-8 0,-47-21 0,46 23 0,1-1 0,1-1 0,0-1 0,-31-23 0,52 34 0,0 1 0,0-1 0,0 1 0,1-1 0,-1 1 0,0-1 0,0 0 0,1 1 0,-1-1 0,0 0 0,1 0 0,-1 0 0,1 1 0,-1-1 0,1 0 0,-1 0 0,1 0 0,0 0 0,0 0 0,-1 0 0,1 0 0,0 0 0,0 0 0,0 0 0,0 0 0,0-1 0,1 1 0,-1 0 0,1 0 0,0 0 0,0 0 0,0 1 0,0-1 0,0 0 0,0 0 0,0 1 0,0-1 0,0 1 0,0-1 0,0 1 0,0-1 0,1 1 0,-1 0 0,2-1 0,10-1 0,0 1 0,23-1 0,-33 2 0,989 3 0,-985-3 0,-3 1 0,-1-1 0,1 0 0,0 0 0,-1 0 0,1 0 0,0-1 0,-1 1 0,1-1 0,-1 0 0,1 0 0,-1-1 0,1 1 0,5-4 0,-9 5 0,0-1 0,0 1 0,0 0 0,0-1 0,0 1 0,0 0 0,0-1 0,0 1 0,0-1 0,0 1 0,0 0 0,0-1 0,0 1 0,0 0 0,0-1 0,0 1 0,0 0 0,-1-1 0,1 1 0,0 0 0,0 0 0,0-1 0,-1 1 0,1 0 0,0 0 0,0-1 0,-1 1 0,1 0 0,0 0 0,-1-1 0,1 1 0,0 0 0,-1 0 0,1 0 0,0 0 0,-1 0 0,1 0 0,0-1 0,-1 1 0,1 0 0,0 0 0,-1 0 0,1 0 0,0 0 0,-1 0 0,1 0 0,-1 1 0,-19-5 0,-128-3 0,106 7 0,-1-2 0,-67-11 0,66 2 0,-52-21 0,62 19 0,-1 2 0,-72-14 0,104 24 0,-32-2 0,1-2 0,0-2 0,1-1 0,-56-20 0,84 25 0,1 0 0,-1 0 0,1 0 0,0-1 0,0 1 0,0-1 0,1 0 0,-1 0 0,1 0 0,0 0 0,0-1 0,-3-6 0,6 10 0,-1 0 0,0-1 0,1 1 0,0 0 0,-1 0 0,1 0 0,0-1 0,-1 1 0,1 0 0,0 0 0,0-1 0,0 1 0,0 0 0,0 0 0,1-1 0,-1 1 0,0 0 0,0 0 0,1-1 0,-1 1 0,1-1 0,1 1 0,-1-1 0,0 1 0,1 1 0,-1-1 0,1 0 0,-1 0 0,1 0 0,-1 1 0,1-1 0,-1 1 0,1-1 0,0 1 0,-1 0 0,1-1 0,0 1 0,-1 0 0,1 0 0,0 0 0,-1 1 0,1-1 0,1 1 0,17 2 0,-2 1 0,1 1 0,-1 0 0,1 2 0,17 8 0,-14-5 0,1-1 0,41 10 0,-39-16-455,0 0 0,37-2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6:05:55.838"/>
    </inkml:context>
    <inkml:brush xml:id="br0">
      <inkml:brushProperty name="width" value="0.35" units="cm"/>
      <inkml:brushProperty name="height" value="0.35" units="cm"/>
      <inkml:brushProperty name="color" value="#FFFFFF"/>
    </inkml:brush>
  </inkml:definitions>
  <inkml:trace contextRef="#ctx0" brushRef="#br0">0 175 24575,'19'0'0,"20"-1"0,0 2 0,0 2 0,0 1 0,50 12 0,-37-4 0,1-2 0,105 5 0,110-15 0,-118-2 0,8 3 0,156-3 0,-181-12 0,12 1 0,60-2 0,43-1 0,-196 13 0,-1-3 0,0-1 0,69-20 0,-69 14 0,1 2 0,0 2 0,60-2 0,-91 10 0,-1-2 0,1 0 0,0-2 0,27-9 0,-21 6 0,44-7 0,87 6 0,-104 8 0,58-8 0,16-4 0,239 7 0,-205 8 0,-70-3 0,103 3 0,-188-1 0,1 1 0,-1-1 0,0 2 0,0-1 0,0 1 0,0 0 0,0 0 0,-1 1 0,1 0 0,-1 0 0,0 0 0,0 1 0,0 0 0,-1 0 0,0 1 0,0-1 0,0 1 0,-1 0 0,0 0 0,0 1 0,0-1 0,-1 1 0,5 14 0,0-1-1365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6:06:00.768"/>
    </inkml:context>
    <inkml:brush xml:id="br0">
      <inkml:brushProperty name="width" value="0.35" units="cm"/>
      <inkml:brushProperty name="height" value="0.35" units="cm"/>
      <inkml:brushProperty name="color" value="#FFFFFF"/>
    </inkml:brush>
  </inkml:definitions>
  <inkml:trace contextRef="#ctx0" brushRef="#br0">1 294 24575,'12'-1'0,"0"0"0,0-1 0,14-3 0,23-4 0,106-5 0,21-2 0,249-53 0,44-63 0,-407 113 0,-24 11 0,0 1 0,0 2 0,1 2 0,-1 1 0,54 4 0,-52-1 0,-40 0 0,0-1 0,1 1 0,-1-1 0,0 0 0,0 1 0,1-1 0,-1 1 0,0-1 0,0 1 0,1-1 0,-1 1 0,0-1 0,0 0 0,0 1 0,0-1 0,0 1 0,0-1 0,0 1 0,0-1 0,0 1 0,0-1 0,0 1 0,0-1 0,0 1 0,0-1 0,-1 1 0,1-1 0,0 1 0,-1 0 0,-6 27 0,2-13 0,1 10-1365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6:06:47.911"/>
    </inkml:context>
    <inkml:brush xml:id="br0">
      <inkml:brushProperty name="width" value="0.35" units="cm"/>
      <inkml:brushProperty name="height" value="0.35" units="cm"/>
      <inkml:brushProperty name="color" value="#FFFFFF"/>
    </inkml:brush>
  </inkml:definitions>
  <inkml:trace contextRef="#ctx0" brushRef="#br0">4539 642 24575,'-1'-5'0,"1"0"0,-1 0 0,0 0 0,-1 0 0,1 0 0,-1 0 0,0 0 0,0 1 0,-5-7 0,-28-41 0,28 42 0,-89-111 0,80 103 0,-1 1 0,-1 1 0,0 0 0,-28-17 0,22 11 0,22 19 0,-1 1 0,1-1 0,0 1 0,-1-1 0,1 1 0,-1 0 0,0 0 0,1 0 0,-1 0 0,0 1 0,0-1 0,0 1 0,-1 0 0,1-1 0,0 2 0,0-1 0,-4 0 0,5 1 0,1 1 0,-1 0 0,1-1 0,-1 1 0,1 0 0,0 0 0,-1 0 0,1 0 0,0 1 0,0-1 0,0 0 0,0 0 0,0 1 0,0-1 0,0 1 0,0-1 0,0 1 0,1-1 0,-1 1 0,1-1 0,-1 1 0,1 0 0,0-1 0,-1 1 0,1 3 0,-3 48 0,3-45 0,0 19 0,2 0 0,0-1 0,2 1 0,8 29 0,-9-47 0,-1-1 0,-1 1 0,1 0 0,-1-1 0,-1 1 0,1 0 0,-1 0 0,-1-1 0,0 1 0,0 0 0,-1-1 0,0 1 0,0-1 0,-1 1 0,0-1 0,-1 0 0,0 0 0,0 0 0,-9 12 0,-2-1 0,1 1 0,-12 24 0,24-40 0,-1 1 0,1-1 0,0 1 0,0 0 0,0 0 0,1 0 0,-1 0 0,1 0 0,1 1 0,-1-1 0,1 0 0,0 0 0,0 1 0,0-1 0,1 0 0,1 8 0,-2-12 0,0 0 0,1 0 0,-1 0 0,0 0 0,1 0 0,-1 0 0,1-1 0,-1 1 0,1 0 0,-1 0 0,1 0 0,0 0 0,0 0 0,-1-1 0,1 1 0,0 0 0,0-1 0,0 1 0,0-1 0,-1 1 0,1-1 0,0 1 0,0-1 0,0 1 0,0-1 0,0 0 0,0 0 0,0 0 0,1 1 0,-1-1 0,0 0 0,0 0 0,0 0 0,0 0 0,0-1 0,0 1 0,0 0 0,0 0 0,0-1 0,0 1 0,0-1 0,0 1 0,0 0 0,0-1 0,0 0 0,-1 1 0,1-1 0,0 0 0,0 1 0,0-2 0,9-6 0,-2 0 0,1-1 0,12-16 0,-10 12 0,33-47 0,-34 46 0,0-1 0,0 2 0,16-16 0,-22 25 0,1 0 0,0 0 0,0 1 0,0-1 0,0 1 0,1 0 0,-1 1 0,1-1 0,-1 1 0,1 0 0,0 1 0,0 0 0,7-2 0,-9 3 0,-1 0 0,0 0 0,1 0 0,-1 0 0,1 1 0,-1-1 0,0 1 0,1 0 0,-1 0 0,0 0 0,0 0 0,1 1 0,-1-1 0,0 1 0,0 0 0,5 4 0,0 2 0,0 0 0,0 0 0,12 17 0,-15-17 0,0-1 0,1 0 0,0 0 0,0-1 0,1 0 0,8 7 0,-8-9 0,0-1 0,-1 0 0,2-1 0,-1 1 0,0-1 0,0 0 0,1-1 0,10 1 0,59-2 0,-85 0 0,-1-1 0,1 0 0,0 0 0,0-1 0,-1 0 0,1 0 0,-12-6 0,-69-33 0,58 25 0,-49-17 0,-49-16 0,27 9 0,62 24 0,-48-27 0,33 15 0,49 24 0,0 1 0,0-1 0,1 0 0,-9-9 0,10 9 0,0 0 0,0 1 0,-1-1 0,1 1 0,-1 0 0,1 0 0,-1 1 0,-8-4 0,-28-3 0,33 7 0,-1 1 0,1-1 0,0-1 0,0 1 0,0-1 0,-12-7 0,15 8 0,1-1 0,0 1 0,-1 0 0,1 0 0,-1 0 0,0 1 0,0 0 0,1 0 0,-9-1 0,12 2 0,0 0 0,0 0 0,0 0 0,0 0 0,0 1 0,0-1 0,0 0 0,0 0 0,0 1 0,0-1 0,1 1 0,-1-1 0,0 1 0,0-1 0,0 1 0,0-1 0,1 1 0,-1 0 0,0-1 0,-1 2 0,2 0 0,-1 0 0,0-1 0,1 1 0,-1 0 0,1 0 0,-1-1 0,1 1 0,0 0 0,0 0 0,0 0 0,0-1 0,0 1 0,0 0 0,0 0 0,1 3 0,4 11 0,0 0 0,1 0 0,1 0 0,1-1 0,0 0 0,0 0 0,2-1 0,15 19 0,-15-20 0,0 0 0,0 1 0,-1 0 0,-1 0 0,0 1 0,-2 0 0,1 0 0,-2 1 0,5 19 0,-8-21 0,0 0 0,0 0 0,-2 1 0,1-1 0,-2 0 0,-2 18 0,2-29 0,0 0 0,1 0 0,-1 0 0,0 0 0,-1 0 0,1 0 0,0 0 0,-1-1 0,0 1 0,0-1 0,1 1 0,-1-1 0,-1 1 0,1-1 0,0 0 0,-1 0 0,1 0 0,-1 0 0,1 0 0,-1-1 0,0 1 0,0-1 0,0 0 0,1 0 0,-1 0 0,0 0 0,-1 0 0,1-1 0,0 1 0,0-1 0,0 0 0,0 0 0,-6-1 0,1 1 0,-1-2 0,1 1 0,0-1 0,0 0 0,0-1 0,0 1 0,0-2 0,-9-5 0,-60-41 0,57 36 0,-37-21 0,38 27 0,0 2 0,-1 0 0,1 0 0,-30-2 0,-27-8 0,9-6 0,39 12 0,0 2 0,-40-8 0,21 9 0,1-2 0,-47-16 0,65 18 0,1 1 0,-1 2 0,0 1 0,0 1 0,-54 3 0,-42-3 0,44-13 0,26 3 0,85 14 0,37-3 0,-6-1 0,767 2 0,-994-1 0,-223 5 0,292 1 0,1 5 0,-98 23 0,116-15 0,25-4 0,-1-2 0,0-3 0,-95 4 0,57-15 0,-105 3 0,108 13 0,56-8 0,-39 2 0,-274-5 0,177-5 0,122 0 0,-64-12 0,63 7 0,-58-1 0,80 6 0,0-1 0,-36-8 0,0-1 0,-2 2 0,21 2 0,-83-4 0,84 13 0,-40-1 0,73-1 0,1 0 0,-1 0 0,1-1 0,0 0 0,0 0 0,0 0 0,0-1 0,-9-5 0,15 8 0,1 0 0,-1-1 0,0 1 0,0 0 0,1-1 0,-1 1 0,0-1 0,0 1 0,1-1 0,-1 1 0,0-1 0,1 1 0,-1-1 0,1 0 0,-1 1 0,1-1 0,-1 0 0,1 0 0,0 1 0,-1-1 0,1 0 0,0 0 0,-1 0 0,1 1 0,0-1 0,0 0 0,0 0 0,0 0 0,0 0 0,0 0 0,0 1 0,0-1 0,0 0 0,0 0 0,0 0 0,1 0 0,-1 1 0,0-1 0,1 0 0,-1 0 0,0 1 0,1-1 0,-1 0 0,1 0 0,-1 1 0,1-1 0,0 1 0,-1-1 0,1 0 0,-1 1 0,1-1 0,0 1 0,0-1 0,-1 1 0,2-1 0,3-2 0,0 0 0,1 0 0,-1 0 0,1 1 0,-1 0 0,9-2 0,-10 3 0,-1 0 0,0 0 0,1 0 0,0 1 0,-1 0 0,1 0 0,-1 0 0,1 0 0,-1 0 0,1 1 0,-1 0 0,1-1 0,-1 1 0,1 1 0,-1-1 0,0 0 0,0 1 0,5 2 0,-5-1 0,-1 0 0,1 0 0,-1 0 0,1 0 0,-1 0 0,0 0 0,0 1 0,0-1 0,-1 1 0,1-1 0,-1 1 0,0-1 0,0 1 0,0 0 0,-1 0 0,1 0 0,-1 4 0,3 49 0,-3 1 0,-8 64 0,1-93 0,0-22 0,0-19 0,6 7 0,-1-1 0,0 1 0,0 0 0,0 0 0,0 0 0,-1 0 0,0 0 0,0 1 0,0-1 0,0 1 0,-1 0 0,0 0 0,0 0 0,0 0 0,0 1 0,0-1 0,-10-4 0,-97-72 0,110 76 0,8 2 0,10 1 0,-17 1 0,638 3 0,-610-5 0,-1 0 0,38-9 0,-36 5 0,53-4 0,14 11 0,38-2 0,-15-24 0,-28 11 0,-55 7 0,65-4 0,213 11 0,-137 1 0,-156-3 0,1 0 0,38-9 0,-37 6 0,0 1 0,30-2 0,343 6 0,-186 1 0,-181-2 0,0-2 0,33-8 0,-31 6 0,49-4 0,-53 8 0,205 3 0,-230-2 0,0 0 0,1 1 0,-1-1 0,0 0 0,0 1 0,0-1 0,0 1 0,0 0 0,0 0 0,0 0 0,0 0 0,0 0 0,0 0 0,0 0 0,-1 0 0,1 1 0,0-1 0,-1 1 0,3 2 0,-4-3 0,1 1 0,-1-1 0,0 0 0,0 1 0,1-1 0,-1 1 0,0-1 0,0 1 0,0-1 0,0 1 0,-1-1 0,1 0 0,0 1 0,-1-1 0,1 1 0,-1-1 0,1 0 0,-1 1 0,1-1 0,-1 0 0,0 0 0,0 1 0,0-1 0,0 0 0,0 0 0,0 0 0,0 0 0,-2 2 0,-37 31 0,29-26 0,0 1 0,1 1 0,-16 18 0,-94 112 0,117-136 0,1-1 0,0 0 0,-1-1 0,1 0 0,0 0 0,-1 1 0,1-1 0,-1 0 0,0-1 0,0 1 0,0-1 0,0 1 0,0-1 0,0 0 0,0 0 0,0 0 0,0 0 0,-4 0 0,3-1 0,-1-1 0,1 0 0,0 0 0,0 0 0,-1 0 0,1-1 0,0 1 0,0-1 0,0 0 0,1 0 0,-1-1 0,-5-3 0,-29-23 0,2-2 0,-50-54 0,51 50 0,28 28 0,-1 0 0,0 1 0,-1 0 0,1 1 0,-1-1 0,0 2 0,-1-1 0,1 1 0,-1 1 0,0 0 0,0 0 0,0 1 0,-11-2 0,-16 1 0,1 1 0,-52 5 0,18 0 0,-756-3 0,839 0 0,-1 2 0,1 0 0,-1 0 0,0 1 0,24 8 0,59 32 0,-72-32 0,194 100 0,-91-46 0,-106-56 0,0-2 0,0 0 0,0-1 0,1-1 0,0-1 0,0-1 0,1-1 0,-1-1 0,0-1 0,1-1 0,-1 0 0,0-2 0,0 0 0,0-1 0,0-2 0,-1 0 0,29-13 0,-26 11 0,-18 7 0,0-1 0,0 1 0,0-1 0,0 0 0,-1-1 0,10-5 0,-13 7 0,-1 0 0,1 0 0,0 0 0,0 0 0,0 0 0,-1 0 0,1 0 0,-1-1 0,1 1 0,-1 0 0,1 0 0,-1 0 0,0-1 0,1 1 0,-1 0 0,0-1 0,0 1 0,0 0 0,0-1 0,0 1 0,-1 0 0,1 0 0,0-1 0,0 1 0,-1 0 0,1 0 0,-1-1 0,1 1 0,-1 0 0,0 0 0,1 0 0,-1 0 0,-1-1 0,-9-13 0,-1 0 0,-1 1 0,0 1 0,0 0 0,-2 1 0,0 0 0,-31-18 0,10 11 0,0 1 0,-1 2 0,0 2 0,-71-17 0,-11-4 0,-597-268 0,664 279 0,-229-122 0,246 125 0,0 2 0,-1 2 0,0 1 0,-67-18 0,66 27 0,-1 2 0,1 2 0,-1 2 0,-56 4 0,5 0 0,47 0 0,1 1 0,0 3 0,-68 19 0,-6 2 0,77-21 0,1 2 0,-1 1 0,-40 18 0,67-23 0,-1-2 0,1 1 0,-21 1 0,-20 8 0,41-5 0,17 0 0,24 5 0,-24-11 0,91 30 0,164 31 0,-123-33 0,234 44-436,398 26-1,-666-91 874,124-8-1,-227-1-416,0 0 0,0 0 0,0 0 1,0 0-1,0 0 0,0 0 0,0 0 0,0 0 0,1 0 0,-1 1 0,0-1 0,0 0 0,0 1 0,0-1 0,0 1 0,1 0 1,-2 0-70,0-1 0,0 1 0,0-1 1,0 1-1,0-1 0,0 1 0,0-1 0,0 1 1,-1-1-1,1 1 0,0-1 0,0 0 1,-1 1-1,1-1 0,-5 4-633,4-4 633,1 0 0,-1 1 0,1-1 0,-1 0 1,0 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859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customXml" Target="../ink/ink2.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6.xml"/><Relationship Id="rId7" Type="http://schemas.openxmlformats.org/officeDocument/2006/relationships/customXml" Target="../ink/ink8.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customXml" Target="../ink/ink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customXml" Target="../ink/ink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customXml" Target="../ink/ink5.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72CCEE-3949-27EC-69D5-AE43332E2BA5}"/>
              </a:ext>
            </a:extLst>
          </p:cNvPr>
          <p:cNvSpPr txBox="1"/>
          <p:nvPr/>
        </p:nvSpPr>
        <p:spPr>
          <a:xfrm>
            <a:off x="3304310" y="1101437"/>
            <a:ext cx="8894618" cy="5632311"/>
          </a:xfrm>
          <a:prstGeom prst="rect">
            <a:avLst/>
          </a:prstGeom>
          <a:noFill/>
        </p:spPr>
        <p:txBody>
          <a:bodyPr wrap="square" rtlCol="0">
            <a:spAutoFit/>
          </a:bodyPr>
          <a:lstStyle/>
          <a:p>
            <a:pPr algn="ctr"/>
            <a:r>
              <a:rPr lang="en-US" sz="3200" b="1" dirty="0"/>
              <a:t>CMR College of Engineering &amp; Technology</a:t>
            </a:r>
          </a:p>
          <a:p>
            <a:pPr algn="ctr"/>
            <a:r>
              <a:rPr lang="en-IN" sz="2400" dirty="0"/>
              <a:t>(UGC Autonomous)</a:t>
            </a:r>
          </a:p>
          <a:p>
            <a:pPr algn="ctr"/>
            <a:endParaRPr lang="en-IN" sz="2400" b="1" dirty="0"/>
          </a:p>
          <a:p>
            <a:pPr algn="ctr"/>
            <a:r>
              <a:rPr lang="en-US" sz="2000" dirty="0">
                <a:solidFill>
                  <a:srgbClr val="0070C0"/>
                </a:solidFill>
              </a:rPr>
              <a:t>Accredited by NAAC with “A+” Grade </a:t>
            </a:r>
            <a:r>
              <a:rPr lang="en-US" sz="2000" dirty="0" err="1">
                <a:solidFill>
                  <a:srgbClr val="0070C0"/>
                </a:solidFill>
              </a:rPr>
              <a:t>Kandlakoya</a:t>
            </a:r>
            <a:r>
              <a:rPr lang="en-US" sz="2000" dirty="0">
                <a:solidFill>
                  <a:srgbClr val="0070C0"/>
                </a:solidFill>
              </a:rPr>
              <a:t> , </a:t>
            </a:r>
            <a:r>
              <a:rPr lang="en-US" sz="2000" dirty="0" err="1">
                <a:solidFill>
                  <a:srgbClr val="0070C0"/>
                </a:solidFill>
              </a:rPr>
              <a:t>Medchal</a:t>
            </a:r>
            <a:r>
              <a:rPr lang="en-US" sz="2000" dirty="0">
                <a:solidFill>
                  <a:srgbClr val="0070C0"/>
                </a:solidFill>
              </a:rPr>
              <a:t> Road, Hyderabad-501401</a:t>
            </a:r>
            <a:endParaRPr lang="en-IN" sz="2000" b="1" dirty="0">
              <a:solidFill>
                <a:srgbClr val="0070C0"/>
              </a:solidFill>
            </a:endParaRPr>
          </a:p>
          <a:p>
            <a:pPr algn="ctr"/>
            <a:endParaRPr lang="en-IN" sz="2400" b="1" dirty="0"/>
          </a:p>
          <a:p>
            <a:pPr algn="ctr"/>
            <a:r>
              <a:rPr lang="en-US" sz="2400" b="1" dirty="0">
                <a:solidFill>
                  <a:srgbClr val="0070C0"/>
                </a:solidFill>
                <a:latin typeface="Times New Roman" panose="02020603050405020304" pitchFamily="18" charset="0"/>
                <a:cs typeface="Times New Roman" panose="02020603050405020304" pitchFamily="18" charset="0"/>
              </a:rPr>
              <a:t>Department of Artificial Intelligence and Machine Learning</a:t>
            </a:r>
            <a:endParaRPr lang="en-IN" sz="2400" b="1" dirty="0">
              <a:solidFill>
                <a:srgbClr val="0070C0"/>
              </a:solidFill>
              <a:latin typeface="Times New Roman" panose="02020603050405020304" pitchFamily="18" charset="0"/>
              <a:cs typeface="Times New Roman" panose="02020603050405020304" pitchFamily="18" charset="0"/>
            </a:endParaRPr>
          </a:p>
          <a:p>
            <a:pPr algn="ctr"/>
            <a:endParaRPr lang="en-IN" sz="2400" b="1" dirty="0"/>
          </a:p>
          <a:p>
            <a:pPr algn="ctr"/>
            <a:r>
              <a:rPr lang="en-US" sz="4800" b="1" dirty="0">
                <a:latin typeface="Times New Roman" panose="02020603050405020304" pitchFamily="18" charset="0"/>
                <a:cs typeface="Times New Roman" panose="02020603050405020304" pitchFamily="18" charset="0"/>
              </a:rPr>
              <a:t>Foresight Finance</a:t>
            </a:r>
            <a:endParaRPr lang="en-IN" sz="4800" b="1" dirty="0">
              <a:latin typeface="Times New Roman" panose="02020603050405020304" pitchFamily="18" charset="0"/>
              <a:cs typeface="Times New Roman" panose="02020603050405020304" pitchFamily="18" charset="0"/>
            </a:endParaRPr>
          </a:p>
          <a:p>
            <a:pPr algn="ctr"/>
            <a:endParaRPr lang="en-IN" sz="2400" b="1" dirty="0"/>
          </a:p>
          <a:p>
            <a:pPr algn="ctr"/>
            <a:r>
              <a:rPr lang="pt-BR" sz="2400" dirty="0"/>
              <a:t>21H51A7319 – DVS Vignesh </a:t>
            </a:r>
          </a:p>
          <a:p>
            <a:pPr algn="ctr"/>
            <a:r>
              <a:rPr lang="pt-BR" sz="2400" dirty="0"/>
              <a:t>21H51A7321 – K. Vishnu Teja </a:t>
            </a:r>
          </a:p>
          <a:p>
            <a:pPr algn="ctr"/>
            <a:r>
              <a:rPr lang="pt-BR" sz="2400" dirty="0"/>
              <a:t>21H51A7326 – Abhinay Yasa  </a:t>
            </a:r>
            <a:endParaRPr lang="en-IN" sz="2400" b="1" dirty="0"/>
          </a:p>
          <a:p>
            <a:pPr algn="ctr"/>
            <a:endParaRPr lang="en-IN" sz="2400" b="1" dirty="0"/>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16D45BD3-D3EE-63F5-312A-BA9FBE89BCD2}"/>
                  </a:ext>
                </a:extLst>
              </p14:cNvPr>
              <p14:cNvContentPartPr/>
              <p14:nvPr/>
            </p14:nvContentPartPr>
            <p14:xfrm>
              <a:off x="12770165" y="7780435"/>
              <a:ext cx="1676160" cy="285840"/>
            </p14:xfrm>
          </p:contentPart>
        </mc:Choice>
        <mc:Fallback>
          <p:pic>
            <p:nvPicPr>
              <p:cNvPr id="11" name="Ink 10">
                <a:extLst>
                  <a:ext uri="{FF2B5EF4-FFF2-40B4-BE49-F238E27FC236}">
                    <a16:creationId xmlns:a16="http://schemas.microsoft.com/office/drawing/2014/main" id="{16D45BD3-D3EE-63F5-312A-BA9FBE89BCD2}"/>
                  </a:ext>
                </a:extLst>
              </p:cNvPr>
              <p:cNvPicPr/>
              <p:nvPr/>
            </p:nvPicPr>
            <p:blipFill>
              <a:blip r:embed="rId3"/>
              <a:stretch>
                <a:fillRect/>
              </a:stretch>
            </p:blipFill>
            <p:spPr>
              <a:xfrm>
                <a:off x="12707165" y="7717435"/>
                <a:ext cx="180180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CD54C4C7-E98C-E11E-ADB3-FD51C41280D1}"/>
                  </a:ext>
                </a:extLst>
              </p14:cNvPr>
              <p14:cNvContentPartPr/>
              <p14:nvPr/>
            </p14:nvContentPartPr>
            <p14:xfrm>
              <a:off x="-499075" y="1568945"/>
              <a:ext cx="360" cy="360"/>
            </p14:xfrm>
          </p:contentPart>
        </mc:Choice>
        <mc:Fallback>
          <p:pic>
            <p:nvPicPr>
              <p:cNvPr id="12" name="Ink 11">
                <a:extLst>
                  <a:ext uri="{FF2B5EF4-FFF2-40B4-BE49-F238E27FC236}">
                    <a16:creationId xmlns:a16="http://schemas.microsoft.com/office/drawing/2014/main" id="{CD54C4C7-E98C-E11E-ADB3-FD51C41280D1}"/>
                  </a:ext>
                </a:extLst>
              </p:cNvPr>
              <p:cNvPicPr/>
              <p:nvPr/>
            </p:nvPicPr>
            <p:blipFill>
              <a:blip r:embed="rId5"/>
              <a:stretch>
                <a:fillRect/>
              </a:stretch>
            </p:blipFill>
            <p:spPr>
              <a:xfrm>
                <a:off x="-562075" y="1505945"/>
                <a:ext cx="126000" cy="126000"/>
              </a:xfrm>
              <a:prstGeom prst="rect">
                <a:avLst/>
              </a:prstGeom>
            </p:spPr>
          </p:pic>
        </mc:Fallback>
      </mc:AlternateContent>
      <p:pic>
        <p:nvPicPr>
          <p:cNvPr id="15" name="Picture 14">
            <a:extLst>
              <a:ext uri="{FF2B5EF4-FFF2-40B4-BE49-F238E27FC236}">
                <a16:creationId xmlns:a16="http://schemas.microsoft.com/office/drawing/2014/main" id="{95B39D50-45F6-9E0E-BE2B-B4EC9297AAB0}"/>
              </a:ext>
            </a:extLst>
          </p:cNvPr>
          <p:cNvPicPr>
            <a:picLocks noChangeAspect="1"/>
          </p:cNvPicPr>
          <p:nvPr/>
        </p:nvPicPr>
        <p:blipFill>
          <a:blip r:embed="rId6"/>
          <a:stretch>
            <a:fillRect/>
          </a:stretch>
        </p:blipFill>
        <p:spPr>
          <a:xfrm>
            <a:off x="583216" y="769197"/>
            <a:ext cx="2386064" cy="2086419"/>
          </a:xfrm>
          <a:prstGeom prst="rect">
            <a:avLst/>
          </a:prstGeom>
        </p:spPr>
      </p:pic>
      <p:sp>
        <p:nvSpPr>
          <p:cNvPr id="16" name="TextBox 15">
            <a:extLst>
              <a:ext uri="{FF2B5EF4-FFF2-40B4-BE49-F238E27FC236}">
                <a16:creationId xmlns:a16="http://schemas.microsoft.com/office/drawing/2014/main" id="{4D935A4F-9634-60A7-28B6-371C96240ECD}"/>
              </a:ext>
            </a:extLst>
          </p:cNvPr>
          <p:cNvSpPr txBox="1"/>
          <p:nvPr/>
        </p:nvSpPr>
        <p:spPr>
          <a:xfrm>
            <a:off x="976745" y="6733748"/>
            <a:ext cx="4249881" cy="1077218"/>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Under the guidance of:</a:t>
            </a:r>
          </a:p>
          <a:p>
            <a:r>
              <a:rPr lang="en-US" sz="2000" dirty="0">
                <a:latin typeface="Times New Roman" panose="02020603050405020304" pitchFamily="18" charset="0"/>
                <a:cs typeface="Times New Roman" panose="02020603050405020304" pitchFamily="18" charset="0"/>
              </a:rPr>
              <a:t>Guide name :- Mrs. B. </a:t>
            </a:r>
            <a:r>
              <a:rPr lang="en-US" sz="2000" dirty="0" err="1">
                <a:latin typeface="Times New Roman" panose="02020603050405020304" pitchFamily="18" charset="0"/>
                <a:cs typeface="Times New Roman" panose="02020603050405020304" pitchFamily="18" charset="0"/>
              </a:rPr>
              <a:t>Sujani</a:t>
            </a:r>
            <a:endParaRPr lang="en-US"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Designation :- Professor</a:t>
            </a:r>
          </a:p>
        </p:txBody>
      </p:sp>
    </p:spTree>
    <p:extLst>
      <p:ext uri="{BB962C8B-B14F-4D97-AF65-F5344CB8AC3E}">
        <p14:creationId xmlns:p14="http://schemas.microsoft.com/office/powerpoint/2010/main" val="4090279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06899"/>
            <a:ext cx="10407729"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pitchFamily="34" charset="0"/>
                <a:ea typeface="Fraunces" pitchFamily="34" charset="-122"/>
                <a:cs typeface="Fraunces" pitchFamily="34" charset="-120"/>
              </a:rPr>
              <a:t>Scalable and Customizable Platform</a:t>
            </a:r>
            <a:endParaRPr lang="en-US" sz="4450" dirty="0"/>
          </a:p>
        </p:txBody>
      </p:sp>
      <p:sp>
        <p:nvSpPr>
          <p:cNvPr id="3" name="Text 1"/>
          <p:cNvSpPr/>
          <p:nvPr/>
        </p:nvSpPr>
        <p:spPr>
          <a:xfrm>
            <a:off x="793790" y="2182654"/>
            <a:ext cx="3112056"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pitchFamily="34" charset="0"/>
                <a:ea typeface="Fraunces" pitchFamily="34" charset="-122"/>
                <a:cs typeface="Fraunces" pitchFamily="34" charset="-120"/>
              </a:rPr>
              <a:t>Scalable Architecture</a:t>
            </a:r>
            <a:endParaRPr lang="en-US" sz="2200" dirty="0"/>
          </a:p>
        </p:txBody>
      </p:sp>
      <p:sp>
        <p:nvSpPr>
          <p:cNvPr id="4" name="Text 2"/>
          <p:cNvSpPr/>
          <p:nvPr/>
        </p:nvSpPr>
        <p:spPr>
          <a:xfrm>
            <a:off x="793790" y="2763798"/>
            <a:ext cx="6244709" cy="290322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Foresight Finance's platform is designed to handle large volumes of data and accommodate growing user needs. The platform's architecture is built to scale seamlessly with increasing data sets and user traffic, ensuring smooth performance and efficient processing. This scalability allows investors to utilize Foresight Finance's insights for a wide range of investment strategies and portfolio sizes, without compromising speed or accuracy.</a:t>
            </a:r>
            <a:endParaRPr lang="en-US" sz="1750" dirty="0"/>
          </a:p>
        </p:txBody>
      </p:sp>
      <p:sp>
        <p:nvSpPr>
          <p:cNvPr id="5" name="Text 3"/>
          <p:cNvSpPr/>
          <p:nvPr/>
        </p:nvSpPr>
        <p:spPr>
          <a:xfrm>
            <a:off x="7599521" y="2182654"/>
            <a:ext cx="3274219"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pitchFamily="34" charset="0"/>
                <a:ea typeface="Fraunces" pitchFamily="34" charset="-122"/>
                <a:cs typeface="Fraunces" pitchFamily="34" charset="-120"/>
              </a:rPr>
              <a:t>Customizable Features</a:t>
            </a:r>
            <a:endParaRPr lang="en-US" sz="2200" dirty="0"/>
          </a:p>
        </p:txBody>
      </p:sp>
      <p:sp>
        <p:nvSpPr>
          <p:cNvPr id="6" name="Text 4"/>
          <p:cNvSpPr/>
          <p:nvPr/>
        </p:nvSpPr>
        <p:spPr>
          <a:xfrm>
            <a:off x="7599521" y="2763798"/>
            <a:ext cx="6244709" cy="435483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Investors can personalize their experience with Foresight Finance by tailoring alerts, dashboards, and analysis preferences. The platform offers a rich set of customizable features to cater to individual investor needs. Users can customize alerts to receive notifications based on specific price movements or technical indicators, create personalized dashboards to visualize relevant data and insights, and tailor analytical preferences to focus on areas of interest. This customization empowers investors to stay informed and make decisions aligned with their investment goals and risk tolerance.</a:t>
            </a:r>
            <a:endParaRPr lang="en-US" sz="1750" dirty="0"/>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8804F0A4-1CF8-B17F-DEF4-2E0B80CA6E5E}"/>
                  </a:ext>
                </a:extLst>
              </p14:cNvPr>
              <p14:cNvContentPartPr/>
              <p14:nvPr/>
            </p14:nvContentPartPr>
            <p14:xfrm>
              <a:off x="12853685" y="7813195"/>
              <a:ext cx="1560960" cy="84960"/>
            </p14:xfrm>
          </p:contentPart>
        </mc:Choice>
        <mc:Fallback>
          <p:pic>
            <p:nvPicPr>
              <p:cNvPr id="8" name="Ink 7">
                <a:extLst>
                  <a:ext uri="{FF2B5EF4-FFF2-40B4-BE49-F238E27FC236}">
                    <a16:creationId xmlns:a16="http://schemas.microsoft.com/office/drawing/2014/main" id="{8804F0A4-1CF8-B17F-DEF4-2E0B80CA6E5E}"/>
                  </a:ext>
                </a:extLst>
              </p:cNvPr>
              <p:cNvPicPr/>
              <p:nvPr/>
            </p:nvPicPr>
            <p:blipFill>
              <a:blip r:embed="rId4"/>
              <a:stretch>
                <a:fillRect/>
              </a:stretch>
            </p:blipFill>
            <p:spPr>
              <a:xfrm>
                <a:off x="12790685" y="7750195"/>
                <a:ext cx="16866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EAC3CE5F-977A-D68B-3857-361B3C089565}"/>
                  </a:ext>
                </a:extLst>
              </p14:cNvPr>
              <p14:cNvContentPartPr/>
              <p14:nvPr/>
            </p14:nvContentPartPr>
            <p14:xfrm>
              <a:off x="12978245" y="7625275"/>
              <a:ext cx="621000" cy="105840"/>
            </p14:xfrm>
          </p:contentPart>
        </mc:Choice>
        <mc:Fallback>
          <p:pic>
            <p:nvPicPr>
              <p:cNvPr id="9" name="Ink 8">
                <a:extLst>
                  <a:ext uri="{FF2B5EF4-FFF2-40B4-BE49-F238E27FC236}">
                    <a16:creationId xmlns:a16="http://schemas.microsoft.com/office/drawing/2014/main" id="{EAC3CE5F-977A-D68B-3857-361B3C089565}"/>
                  </a:ext>
                </a:extLst>
              </p:cNvPr>
              <p:cNvPicPr/>
              <p:nvPr/>
            </p:nvPicPr>
            <p:blipFill>
              <a:blip r:embed="rId6"/>
              <a:stretch>
                <a:fillRect/>
              </a:stretch>
            </p:blipFill>
            <p:spPr>
              <a:xfrm>
                <a:off x="12915605" y="7562635"/>
                <a:ext cx="74664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B3EA53ED-A98A-16D2-D848-DFE426C3A098}"/>
                  </a:ext>
                </a:extLst>
              </p14:cNvPr>
              <p14:cNvContentPartPr/>
              <p14:nvPr/>
            </p14:nvContentPartPr>
            <p14:xfrm>
              <a:off x="12871685" y="7759555"/>
              <a:ext cx="1681560" cy="347400"/>
            </p14:xfrm>
          </p:contentPart>
        </mc:Choice>
        <mc:Fallback>
          <p:pic>
            <p:nvPicPr>
              <p:cNvPr id="12" name="Ink 11">
                <a:extLst>
                  <a:ext uri="{FF2B5EF4-FFF2-40B4-BE49-F238E27FC236}">
                    <a16:creationId xmlns:a16="http://schemas.microsoft.com/office/drawing/2014/main" id="{B3EA53ED-A98A-16D2-D848-DFE426C3A098}"/>
                  </a:ext>
                </a:extLst>
              </p:cNvPr>
              <p:cNvPicPr/>
              <p:nvPr/>
            </p:nvPicPr>
            <p:blipFill>
              <a:blip r:embed="rId8"/>
              <a:stretch>
                <a:fillRect/>
              </a:stretch>
            </p:blipFill>
            <p:spPr>
              <a:xfrm>
                <a:off x="12809045" y="7696915"/>
                <a:ext cx="1807200" cy="47304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2358152"/>
            <a:ext cx="4919186" cy="3513177"/>
          </a:xfrm>
          <a:prstGeom prst="rect">
            <a:avLst/>
          </a:prstGeom>
        </p:spPr>
      </p:pic>
      <p:sp>
        <p:nvSpPr>
          <p:cNvPr id="4" name="Text 0"/>
          <p:cNvSpPr/>
          <p:nvPr/>
        </p:nvSpPr>
        <p:spPr>
          <a:xfrm>
            <a:off x="793790" y="1166217"/>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pitchFamily="34" charset="0"/>
                <a:ea typeface="Fraunces" pitchFamily="34" charset="-122"/>
                <a:cs typeface="Fraunces" pitchFamily="34" charset="-120"/>
              </a:rPr>
              <a:t>Conclusion and Future Roadmap</a:t>
            </a:r>
            <a:endParaRPr lang="en-US" sz="4450" dirty="0"/>
          </a:p>
        </p:txBody>
      </p:sp>
      <p:sp>
        <p:nvSpPr>
          <p:cNvPr id="5" name="Text 1"/>
          <p:cNvSpPr/>
          <p:nvPr/>
        </p:nvSpPr>
        <p:spPr>
          <a:xfrm>
            <a:off x="793790" y="292393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Foresight Finance is revolutionizing the investment landscape by empowering investors with accurate and timely insights using deep learning.</a:t>
            </a:r>
            <a:endParaRPr lang="en-US" sz="1750" dirty="0"/>
          </a:p>
        </p:txBody>
      </p:sp>
      <p:sp>
        <p:nvSpPr>
          <p:cNvPr id="6" name="Text 2"/>
          <p:cNvSpPr/>
          <p:nvPr/>
        </p:nvSpPr>
        <p:spPr>
          <a:xfrm>
            <a:off x="793790" y="4267795"/>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The platform's future roadmap includes expanding data sources, enhancing predictive models, and integrating advanced features to further optimize the investment process.</a:t>
            </a:r>
            <a:endParaRPr lang="en-US" sz="1750" dirty="0"/>
          </a:p>
        </p:txBody>
      </p:sp>
      <p:sp>
        <p:nvSpPr>
          <p:cNvPr id="7" name="Text 3"/>
          <p:cNvSpPr/>
          <p:nvPr/>
        </p:nvSpPr>
        <p:spPr>
          <a:xfrm>
            <a:off x="793790" y="561165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Foresight Finance's commitment to innovation is reflected in its future roadmap, which focuses on expanding data sources, refining predictive models, and integrating advanced features like automated portfolio optimization and personalized recommendations.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655088"/>
            <a:ext cx="4919424" cy="4919424"/>
          </a:xfrm>
          <a:prstGeom prst="rect">
            <a:avLst/>
          </a:prstGeom>
        </p:spPr>
      </p:pic>
      <p:sp>
        <p:nvSpPr>
          <p:cNvPr id="4" name="Text 0"/>
          <p:cNvSpPr/>
          <p:nvPr/>
        </p:nvSpPr>
        <p:spPr>
          <a:xfrm>
            <a:off x="793790" y="1443871"/>
            <a:ext cx="7556421" cy="3912870"/>
          </a:xfrm>
          <a:prstGeom prst="rect">
            <a:avLst/>
          </a:prstGeom>
          <a:noFill/>
          <a:ln/>
        </p:spPr>
        <p:txBody>
          <a:bodyPr wrap="square" lIns="0" tIns="0" rIns="0" bIns="0" rtlCol="0" anchor="t"/>
          <a:lstStyle/>
          <a:p>
            <a:pPr marL="0" indent="0">
              <a:lnSpc>
                <a:spcPts val="7700"/>
              </a:lnSpc>
              <a:buNone/>
            </a:pPr>
            <a:r>
              <a:rPr lang="en-US" sz="6150" b="1" dirty="0">
                <a:solidFill>
                  <a:srgbClr val="3B4540"/>
                </a:solidFill>
                <a:latin typeface="Fraunces" pitchFamily="34" charset="0"/>
                <a:ea typeface="Fraunces" pitchFamily="34" charset="-122"/>
                <a:cs typeface="Fraunces" pitchFamily="34" charset="-120"/>
              </a:rPr>
              <a:t>Foresight Finance: Revolutionizing Stock Price Prediction</a:t>
            </a:r>
            <a:endParaRPr lang="en-US" sz="6150" dirty="0"/>
          </a:p>
        </p:txBody>
      </p:sp>
      <p:sp>
        <p:nvSpPr>
          <p:cNvPr id="5" name="Text 1"/>
          <p:cNvSpPr/>
          <p:nvPr/>
        </p:nvSpPr>
        <p:spPr>
          <a:xfrm>
            <a:off x="793790" y="569690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Foresight Finance empowers investors with accurate and timely insights by leveraging the power of deep learning to predict future stock prices.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7294" y="1628894"/>
            <a:ext cx="4971812" cy="4971812"/>
          </a:xfrm>
          <a:prstGeom prst="rect">
            <a:avLst/>
          </a:prstGeom>
        </p:spPr>
      </p:pic>
      <p:sp>
        <p:nvSpPr>
          <p:cNvPr id="4" name="Text 0"/>
          <p:cNvSpPr/>
          <p:nvPr/>
        </p:nvSpPr>
        <p:spPr>
          <a:xfrm>
            <a:off x="6206847" y="730091"/>
            <a:ext cx="7703106" cy="1286589"/>
          </a:xfrm>
          <a:prstGeom prst="rect">
            <a:avLst/>
          </a:prstGeom>
          <a:noFill/>
          <a:ln/>
        </p:spPr>
        <p:txBody>
          <a:bodyPr wrap="square" lIns="0" tIns="0" rIns="0" bIns="0" rtlCol="0" anchor="t"/>
          <a:lstStyle/>
          <a:p>
            <a:pPr marL="0" indent="0">
              <a:lnSpc>
                <a:spcPts val="5050"/>
              </a:lnSpc>
              <a:buNone/>
            </a:pPr>
            <a:r>
              <a:rPr lang="en-US" sz="4050" b="1" dirty="0">
                <a:solidFill>
                  <a:srgbClr val="3B4540"/>
                </a:solidFill>
                <a:latin typeface="Fraunces" pitchFamily="34" charset="0"/>
                <a:ea typeface="Fraunces" pitchFamily="34" charset="-122"/>
                <a:cs typeface="Fraunces" pitchFamily="34" charset="-120"/>
              </a:rPr>
              <a:t>Leveraging Deep Learning for Stock Price Prediction</a:t>
            </a:r>
            <a:endParaRPr lang="en-US" sz="4050" dirty="0"/>
          </a:p>
        </p:txBody>
      </p:sp>
      <p:sp>
        <p:nvSpPr>
          <p:cNvPr id="5" name="Shape 1"/>
          <p:cNvSpPr/>
          <p:nvPr/>
        </p:nvSpPr>
        <p:spPr>
          <a:xfrm>
            <a:off x="6206847" y="2556986"/>
            <a:ext cx="463153" cy="463153"/>
          </a:xfrm>
          <a:prstGeom prst="roundRect">
            <a:avLst>
              <a:gd name="adj" fmla="val 40003"/>
            </a:avLst>
          </a:prstGeom>
          <a:solidFill>
            <a:srgbClr val="E8F3E8"/>
          </a:solidFill>
          <a:ln/>
        </p:spPr>
      </p:sp>
      <p:sp>
        <p:nvSpPr>
          <p:cNvPr id="6" name="Text 2"/>
          <p:cNvSpPr/>
          <p:nvPr/>
        </p:nvSpPr>
        <p:spPr>
          <a:xfrm>
            <a:off x="6361390" y="2634139"/>
            <a:ext cx="154067" cy="308848"/>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pitchFamily="34" charset="0"/>
                <a:ea typeface="Fraunces" pitchFamily="34" charset="-122"/>
                <a:cs typeface="Fraunces" pitchFamily="34" charset="-120"/>
              </a:rPr>
              <a:t>1</a:t>
            </a:r>
            <a:endParaRPr lang="en-US" sz="2400" dirty="0"/>
          </a:p>
        </p:txBody>
      </p:sp>
      <p:sp>
        <p:nvSpPr>
          <p:cNvPr id="7" name="Text 3"/>
          <p:cNvSpPr/>
          <p:nvPr/>
        </p:nvSpPr>
        <p:spPr>
          <a:xfrm>
            <a:off x="6875859" y="2556986"/>
            <a:ext cx="3079671" cy="643176"/>
          </a:xfrm>
          <a:prstGeom prst="rect">
            <a:avLst/>
          </a:prstGeom>
          <a:noFill/>
          <a:ln/>
        </p:spPr>
        <p:txBody>
          <a:bodyPr wrap="square" lIns="0" tIns="0" rIns="0" bIns="0" rtlCol="0" anchor="t"/>
          <a:lstStyle/>
          <a:p>
            <a:pPr marL="0" indent="0">
              <a:lnSpc>
                <a:spcPts val="2500"/>
              </a:lnSpc>
              <a:buNone/>
            </a:pPr>
            <a:r>
              <a:rPr lang="en-US" sz="2000" b="1" dirty="0">
                <a:solidFill>
                  <a:srgbClr val="405449"/>
                </a:solidFill>
                <a:latin typeface="Fraunces" pitchFamily="34" charset="0"/>
                <a:ea typeface="Fraunces" pitchFamily="34" charset="-122"/>
                <a:cs typeface="Fraunces" pitchFamily="34" charset="-120"/>
              </a:rPr>
              <a:t>Unlocking Hidden Patterns</a:t>
            </a:r>
            <a:endParaRPr lang="en-US" sz="2000" dirty="0"/>
          </a:p>
        </p:txBody>
      </p:sp>
      <p:sp>
        <p:nvSpPr>
          <p:cNvPr id="8" name="Text 4"/>
          <p:cNvSpPr/>
          <p:nvPr/>
        </p:nvSpPr>
        <p:spPr>
          <a:xfrm>
            <a:off x="6875859" y="3323630"/>
            <a:ext cx="3079671" cy="1646634"/>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Deep learning models can identify intricate patterns and relationships within vast datasets of financial information.</a:t>
            </a:r>
            <a:endParaRPr lang="en-US" sz="1600" dirty="0"/>
          </a:p>
        </p:txBody>
      </p:sp>
      <p:sp>
        <p:nvSpPr>
          <p:cNvPr id="9" name="Shape 5"/>
          <p:cNvSpPr/>
          <p:nvPr/>
        </p:nvSpPr>
        <p:spPr>
          <a:xfrm>
            <a:off x="10161389" y="2556986"/>
            <a:ext cx="463153" cy="463153"/>
          </a:xfrm>
          <a:prstGeom prst="roundRect">
            <a:avLst>
              <a:gd name="adj" fmla="val 40003"/>
            </a:avLst>
          </a:prstGeom>
          <a:solidFill>
            <a:srgbClr val="E8F3E8"/>
          </a:solidFill>
          <a:ln/>
        </p:spPr>
      </p:sp>
      <p:sp>
        <p:nvSpPr>
          <p:cNvPr id="10" name="Text 6"/>
          <p:cNvSpPr/>
          <p:nvPr/>
        </p:nvSpPr>
        <p:spPr>
          <a:xfrm>
            <a:off x="10292001" y="2634139"/>
            <a:ext cx="201811" cy="308848"/>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pitchFamily="34" charset="0"/>
                <a:ea typeface="Fraunces" pitchFamily="34" charset="-122"/>
                <a:cs typeface="Fraunces" pitchFamily="34" charset="-120"/>
              </a:rPr>
              <a:t>2</a:t>
            </a:r>
            <a:endParaRPr lang="en-US" sz="2400" dirty="0"/>
          </a:p>
        </p:txBody>
      </p:sp>
      <p:sp>
        <p:nvSpPr>
          <p:cNvPr id="11" name="Text 7"/>
          <p:cNvSpPr/>
          <p:nvPr/>
        </p:nvSpPr>
        <p:spPr>
          <a:xfrm>
            <a:off x="10830401" y="2556986"/>
            <a:ext cx="2573179" cy="321588"/>
          </a:xfrm>
          <a:prstGeom prst="rect">
            <a:avLst/>
          </a:prstGeom>
          <a:noFill/>
          <a:ln/>
        </p:spPr>
        <p:txBody>
          <a:bodyPr wrap="none" lIns="0" tIns="0" rIns="0" bIns="0" rtlCol="0" anchor="t"/>
          <a:lstStyle/>
          <a:p>
            <a:pPr marL="0" indent="0">
              <a:lnSpc>
                <a:spcPts val="2500"/>
              </a:lnSpc>
              <a:buNone/>
            </a:pPr>
            <a:r>
              <a:rPr lang="en-US" sz="2000" b="1" dirty="0">
                <a:solidFill>
                  <a:srgbClr val="405449"/>
                </a:solidFill>
                <a:latin typeface="Fraunces" pitchFamily="34" charset="0"/>
                <a:ea typeface="Fraunces" pitchFamily="34" charset="-122"/>
                <a:cs typeface="Fraunces" pitchFamily="34" charset="-120"/>
              </a:rPr>
              <a:t>Adaptive Learning</a:t>
            </a:r>
            <a:endParaRPr lang="en-US" sz="2000" dirty="0"/>
          </a:p>
        </p:txBody>
      </p:sp>
      <p:sp>
        <p:nvSpPr>
          <p:cNvPr id="12" name="Text 8"/>
          <p:cNvSpPr/>
          <p:nvPr/>
        </p:nvSpPr>
        <p:spPr>
          <a:xfrm>
            <a:off x="10830401" y="3002042"/>
            <a:ext cx="3079671" cy="1646634"/>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Foresight Finance's models continuously adapt and improve their predictive capabilities based on evolving market conditions.</a:t>
            </a:r>
            <a:endParaRPr lang="en-US" sz="1600" dirty="0"/>
          </a:p>
        </p:txBody>
      </p:sp>
      <p:sp>
        <p:nvSpPr>
          <p:cNvPr id="13" name="Shape 9"/>
          <p:cNvSpPr/>
          <p:nvPr/>
        </p:nvSpPr>
        <p:spPr>
          <a:xfrm>
            <a:off x="6206847" y="5407700"/>
            <a:ext cx="463153" cy="463153"/>
          </a:xfrm>
          <a:prstGeom prst="roundRect">
            <a:avLst>
              <a:gd name="adj" fmla="val 40003"/>
            </a:avLst>
          </a:prstGeom>
          <a:solidFill>
            <a:srgbClr val="E8F3E8"/>
          </a:solidFill>
          <a:ln/>
        </p:spPr>
      </p:sp>
      <p:sp>
        <p:nvSpPr>
          <p:cNvPr id="14" name="Text 10"/>
          <p:cNvSpPr/>
          <p:nvPr/>
        </p:nvSpPr>
        <p:spPr>
          <a:xfrm>
            <a:off x="6345079" y="5484852"/>
            <a:ext cx="186571" cy="308848"/>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pitchFamily="34" charset="0"/>
                <a:ea typeface="Fraunces" pitchFamily="34" charset="-122"/>
                <a:cs typeface="Fraunces" pitchFamily="34" charset="-120"/>
              </a:rPr>
              <a:t>3</a:t>
            </a:r>
            <a:endParaRPr lang="en-US" sz="2400" dirty="0"/>
          </a:p>
        </p:txBody>
      </p:sp>
      <p:sp>
        <p:nvSpPr>
          <p:cNvPr id="15" name="Text 11"/>
          <p:cNvSpPr/>
          <p:nvPr/>
        </p:nvSpPr>
        <p:spPr>
          <a:xfrm>
            <a:off x="6875859" y="5407700"/>
            <a:ext cx="2573179" cy="321588"/>
          </a:xfrm>
          <a:prstGeom prst="rect">
            <a:avLst/>
          </a:prstGeom>
          <a:noFill/>
          <a:ln/>
        </p:spPr>
        <p:txBody>
          <a:bodyPr wrap="none" lIns="0" tIns="0" rIns="0" bIns="0" rtlCol="0" anchor="t"/>
          <a:lstStyle/>
          <a:p>
            <a:pPr marL="0" indent="0">
              <a:lnSpc>
                <a:spcPts val="2500"/>
              </a:lnSpc>
              <a:buNone/>
            </a:pPr>
            <a:r>
              <a:rPr lang="en-US" sz="2000" b="1" dirty="0">
                <a:solidFill>
                  <a:srgbClr val="405449"/>
                </a:solidFill>
                <a:latin typeface="Fraunces" pitchFamily="34" charset="0"/>
                <a:ea typeface="Fraunces" pitchFamily="34" charset="-122"/>
                <a:cs typeface="Fraunces" pitchFamily="34" charset="-120"/>
              </a:rPr>
              <a:t>Real-Time Insights</a:t>
            </a:r>
            <a:endParaRPr lang="en-US" sz="2000" dirty="0"/>
          </a:p>
        </p:txBody>
      </p:sp>
      <p:sp>
        <p:nvSpPr>
          <p:cNvPr id="16" name="Text 12"/>
          <p:cNvSpPr/>
          <p:nvPr/>
        </p:nvSpPr>
        <p:spPr>
          <a:xfrm>
            <a:off x="6875859" y="5852755"/>
            <a:ext cx="3079671" cy="1646634"/>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Investors gain access to up-to-the-minute predictions, enabling them to make informed decisions with confidence.</a:t>
            </a:r>
            <a:endParaRPr lang="en-US" sz="1600" dirty="0"/>
          </a:p>
        </p:txBody>
      </p:sp>
      <p:sp>
        <p:nvSpPr>
          <p:cNvPr id="17" name="Shape 13"/>
          <p:cNvSpPr/>
          <p:nvPr/>
        </p:nvSpPr>
        <p:spPr>
          <a:xfrm>
            <a:off x="10161389" y="5407700"/>
            <a:ext cx="463153" cy="463153"/>
          </a:xfrm>
          <a:prstGeom prst="roundRect">
            <a:avLst>
              <a:gd name="adj" fmla="val 40003"/>
            </a:avLst>
          </a:prstGeom>
          <a:solidFill>
            <a:srgbClr val="E8F3E8"/>
          </a:solidFill>
          <a:ln/>
        </p:spPr>
      </p:sp>
      <p:sp>
        <p:nvSpPr>
          <p:cNvPr id="18" name="Text 14"/>
          <p:cNvSpPr/>
          <p:nvPr/>
        </p:nvSpPr>
        <p:spPr>
          <a:xfrm>
            <a:off x="10288072" y="5484852"/>
            <a:ext cx="209788" cy="308848"/>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pitchFamily="34" charset="0"/>
                <a:ea typeface="Fraunces" pitchFamily="34" charset="-122"/>
                <a:cs typeface="Fraunces" pitchFamily="34" charset="-120"/>
              </a:rPr>
              <a:t>4</a:t>
            </a:r>
            <a:endParaRPr lang="en-US" sz="2400" dirty="0"/>
          </a:p>
        </p:txBody>
      </p:sp>
      <p:sp>
        <p:nvSpPr>
          <p:cNvPr id="19" name="Text 15"/>
          <p:cNvSpPr/>
          <p:nvPr/>
        </p:nvSpPr>
        <p:spPr>
          <a:xfrm>
            <a:off x="10830401" y="5407700"/>
            <a:ext cx="2945606" cy="321588"/>
          </a:xfrm>
          <a:prstGeom prst="rect">
            <a:avLst/>
          </a:prstGeom>
          <a:noFill/>
          <a:ln/>
        </p:spPr>
        <p:txBody>
          <a:bodyPr wrap="none" lIns="0" tIns="0" rIns="0" bIns="0" rtlCol="0" anchor="t"/>
          <a:lstStyle/>
          <a:p>
            <a:pPr marL="0" indent="0">
              <a:lnSpc>
                <a:spcPts val="2500"/>
              </a:lnSpc>
              <a:buNone/>
            </a:pPr>
            <a:r>
              <a:rPr lang="en-US" sz="2000" b="1" dirty="0">
                <a:solidFill>
                  <a:srgbClr val="405449"/>
                </a:solidFill>
                <a:latin typeface="Fraunces" pitchFamily="34" charset="0"/>
                <a:ea typeface="Fraunces" pitchFamily="34" charset="-122"/>
                <a:cs typeface="Fraunces" pitchFamily="34" charset="-120"/>
              </a:rPr>
              <a:t>Data-Driven Decisions</a:t>
            </a:r>
            <a:endParaRPr lang="en-US" sz="2000" dirty="0"/>
          </a:p>
        </p:txBody>
      </p:sp>
      <p:sp>
        <p:nvSpPr>
          <p:cNvPr id="20" name="Text 16"/>
          <p:cNvSpPr/>
          <p:nvPr/>
        </p:nvSpPr>
        <p:spPr>
          <a:xfrm>
            <a:off x="10830401" y="5852755"/>
            <a:ext cx="3079671" cy="1317308"/>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Foresight Finance's predictions are based on rigorous analysis of historical data and current market trends.</a:t>
            </a:r>
            <a:endParaRPr lang="en-US" sz="1600" dirty="0"/>
          </a:p>
        </p:txBody>
      </p:sp>
      <mc:AlternateContent xmlns:mc="http://schemas.openxmlformats.org/markup-compatibility/2006">
        <mc:Choice xmlns:p14="http://schemas.microsoft.com/office/powerpoint/2010/main" Requires="p14">
          <p:contentPart p14:bwMode="auto" r:id="rId5">
            <p14:nvContentPartPr>
              <p14:cNvPr id="22" name="Ink 21">
                <a:extLst>
                  <a:ext uri="{FF2B5EF4-FFF2-40B4-BE49-F238E27FC236}">
                    <a16:creationId xmlns:a16="http://schemas.microsoft.com/office/drawing/2014/main" id="{DBD6A82B-F0CE-A715-2876-0FFB7C83E8C6}"/>
                  </a:ext>
                </a:extLst>
              </p14:cNvPr>
              <p14:cNvContentPartPr/>
              <p14:nvPr/>
            </p14:nvContentPartPr>
            <p14:xfrm>
              <a:off x="12752165" y="7731475"/>
              <a:ext cx="1743120" cy="406440"/>
            </p14:xfrm>
          </p:contentPart>
        </mc:Choice>
        <mc:Fallback>
          <p:pic>
            <p:nvPicPr>
              <p:cNvPr id="22" name="Ink 21">
                <a:extLst>
                  <a:ext uri="{FF2B5EF4-FFF2-40B4-BE49-F238E27FC236}">
                    <a16:creationId xmlns:a16="http://schemas.microsoft.com/office/drawing/2014/main" id="{DBD6A82B-F0CE-A715-2876-0FFB7C83E8C6}"/>
                  </a:ext>
                </a:extLst>
              </p:cNvPr>
              <p:cNvPicPr/>
              <p:nvPr/>
            </p:nvPicPr>
            <p:blipFill>
              <a:blip r:embed="rId6"/>
              <a:stretch>
                <a:fillRect/>
              </a:stretch>
            </p:blipFill>
            <p:spPr>
              <a:xfrm>
                <a:off x="12689525" y="7668835"/>
                <a:ext cx="1868760" cy="53208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91515" y="847249"/>
            <a:ext cx="10660499" cy="617458"/>
          </a:xfrm>
          <a:prstGeom prst="rect">
            <a:avLst/>
          </a:prstGeom>
          <a:noFill/>
          <a:ln/>
        </p:spPr>
        <p:txBody>
          <a:bodyPr wrap="none" lIns="0" tIns="0" rIns="0" bIns="0" rtlCol="0" anchor="t"/>
          <a:lstStyle/>
          <a:p>
            <a:pPr marL="0" indent="0">
              <a:lnSpc>
                <a:spcPts val="4850"/>
              </a:lnSpc>
              <a:buNone/>
            </a:pPr>
            <a:r>
              <a:rPr lang="en-US" sz="3850" b="1" dirty="0">
                <a:solidFill>
                  <a:srgbClr val="3B4540"/>
                </a:solidFill>
                <a:latin typeface="Fraunces" pitchFamily="34" charset="0"/>
                <a:ea typeface="Fraunces" pitchFamily="34" charset="-122"/>
                <a:cs typeface="Fraunces" pitchFamily="34" charset="-120"/>
              </a:rPr>
              <a:t>Comprehensive Financial Data Integration</a:t>
            </a:r>
            <a:endParaRPr lang="en-US" sz="3850" dirty="0"/>
          </a:p>
        </p:txBody>
      </p:sp>
      <p:sp>
        <p:nvSpPr>
          <p:cNvPr id="3" name="Text 1"/>
          <p:cNvSpPr/>
          <p:nvPr/>
        </p:nvSpPr>
        <p:spPr>
          <a:xfrm>
            <a:off x="691515" y="1958578"/>
            <a:ext cx="2875478" cy="308610"/>
          </a:xfrm>
          <a:prstGeom prst="rect">
            <a:avLst/>
          </a:prstGeom>
          <a:noFill/>
          <a:ln/>
        </p:spPr>
        <p:txBody>
          <a:bodyPr wrap="none" lIns="0" tIns="0" rIns="0" bIns="0" rtlCol="0" anchor="t"/>
          <a:lstStyle/>
          <a:p>
            <a:pPr marL="0" indent="0">
              <a:lnSpc>
                <a:spcPts val="2400"/>
              </a:lnSpc>
              <a:buNone/>
            </a:pPr>
            <a:r>
              <a:rPr lang="en-US" sz="1900" b="1" dirty="0">
                <a:solidFill>
                  <a:srgbClr val="3B4540"/>
                </a:solidFill>
                <a:latin typeface="Fraunces" pitchFamily="34" charset="0"/>
                <a:ea typeface="Fraunces" pitchFamily="34" charset="-122"/>
                <a:cs typeface="Fraunces" pitchFamily="34" charset="-120"/>
              </a:rPr>
              <a:t>Historical Stock Prices</a:t>
            </a:r>
            <a:endParaRPr lang="en-US" sz="1900" dirty="0"/>
          </a:p>
        </p:txBody>
      </p:sp>
      <p:sp>
        <p:nvSpPr>
          <p:cNvPr id="4" name="Text 2"/>
          <p:cNvSpPr/>
          <p:nvPr/>
        </p:nvSpPr>
        <p:spPr>
          <a:xfrm>
            <a:off x="691515" y="2464713"/>
            <a:ext cx="4093964" cy="4423886"/>
          </a:xfrm>
          <a:prstGeom prst="rect">
            <a:avLst/>
          </a:prstGeom>
          <a:noFill/>
          <a:ln/>
        </p:spPr>
        <p:txBody>
          <a:bodyPr wrap="squar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Foresight Finance incorporates a vast historical database of stock prices, spanning decades and encompassing various exchanges. This comprehensive dataset includes adjusted closing prices, trading volumes, and other relevant metrics, providing a robust foundation for our predictive models. By analyzing these historical trends, our algorithms learn to identify recurring patterns, seasonal fluctuations, and long-term market dynamics, empowering us to anticipate future price movements with greater accuracy.</a:t>
            </a:r>
            <a:endParaRPr lang="en-US" sz="1550" dirty="0"/>
          </a:p>
        </p:txBody>
      </p:sp>
      <p:sp>
        <p:nvSpPr>
          <p:cNvPr id="5" name="Text 3"/>
          <p:cNvSpPr/>
          <p:nvPr/>
        </p:nvSpPr>
        <p:spPr>
          <a:xfrm>
            <a:off x="5275064" y="1958578"/>
            <a:ext cx="2604492" cy="308610"/>
          </a:xfrm>
          <a:prstGeom prst="rect">
            <a:avLst/>
          </a:prstGeom>
          <a:noFill/>
          <a:ln/>
        </p:spPr>
        <p:txBody>
          <a:bodyPr wrap="none" lIns="0" tIns="0" rIns="0" bIns="0" rtlCol="0" anchor="t"/>
          <a:lstStyle/>
          <a:p>
            <a:pPr marL="0" indent="0">
              <a:lnSpc>
                <a:spcPts val="2400"/>
              </a:lnSpc>
              <a:buNone/>
            </a:pPr>
            <a:r>
              <a:rPr lang="en-US" sz="1900" b="1" dirty="0">
                <a:solidFill>
                  <a:srgbClr val="3B4540"/>
                </a:solidFill>
                <a:latin typeface="Fraunces" pitchFamily="34" charset="0"/>
                <a:ea typeface="Fraunces" pitchFamily="34" charset="-122"/>
                <a:cs typeface="Fraunces" pitchFamily="34" charset="-120"/>
              </a:rPr>
              <a:t>Economic Indicators</a:t>
            </a:r>
            <a:endParaRPr lang="en-US" sz="1900" dirty="0"/>
          </a:p>
        </p:txBody>
      </p:sp>
      <p:sp>
        <p:nvSpPr>
          <p:cNvPr id="6" name="Text 4"/>
          <p:cNvSpPr/>
          <p:nvPr/>
        </p:nvSpPr>
        <p:spPr>
          <a:xfrm>
            <a:off x="5275064" y="2464713"/>
            <a:ext cx="4093964" cy="4107894"/>
          </a:xfrm>
          <a:prstGeom prst="rect">
            <a:avLst/>
          </a:prstGeom>
          <a:noFill/>
          <a:ln/>
        </p:spPr>
        <p:txBody>
          <a:bodyPr wrap="squar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The platform seamlessly integrates key economic indicators, such as inflation rates, interest rates, and unemployment figures, sourced from reputable agencies like the U.S. Bureau of Labor Statistics and the Federal Reserve. These indicators provide essential context, allowing our models to understand the macroeconomic forces influencing stock market behavior. By analyzing the correlation between economic indicators and stock prices, our models can identify potential market shifts and adjust their predictions accordingly.</a:t>
            </a:r>
            <a:endParaRPr lang="en-US" sz="1550" dirty="0"/>
          </a:p>
        </p:txBody>
      </p:sp>
      <p:sp>
        <p:nvSpPr>
          <p:cNvPr id="7" name="Text 5"/>
          <p:cNvSpPr/>
          <p:nvPr/>
        </p:nvSpPr>
        <p:spPr>
          <a:xfrm>
            <a:off x="9858613" y="1958578"/>
            <a:ext cx="3150394" cy="308610"/>
          </a:xfrm>
          <a:prstGeom prst="rect">
            <a:avLst/>
          </a:prstGeom>
          <a:noFill/>
          <a:ln/>
        </p:spPr>
        <p:txBody>
          <a:bodyPr wrap="none" lIns="0" tIns="0" rIns="0" bIns="0" rtlCol="0" anchor="t"/>
          <a:lstStyle/>
          <a:p>
            <a:pPr marL="0" indent="0">
              <a:lnSpc>
                <a:spcPts val="2400"/>
              </a:lnSpc>
              <a:buNone/>
            </a:pPr>
            <a:r>
              <a:rPr lang="en-US" sz="1900" b="1" dirty="0">
                <a:solidFill>
                  <a:srgbClr val="3B4540"/>
                </a:solidFill>
                <a:latin typeface="Fraunces" pitchFamily="34" charset="0"/>
                <a:ea typeface="Fraunces" pitchFamily="34" charset="-122"/>
                <a:cs typeface="Fraunces" pitchFamily="34" charset="-120"/>
              </a:rPr>
              <a:t>News Sentiment Analysis</a:t>
            </a:r>
            <a:endParaRPr lang="en-US" sz="1900" dirty="0"/>
          </a:p>
        </p:txBody>
      </p:sp>
      <p:sp>
        <p:nvSpPr>
          <p:cNvPr id="8" name="Text 6"/>
          <p:cNvSpPr/>
          <p:nvPr/>
        </p:nvSpPr>
        <p:spPr>
          <a:xfrm>
            <a:off x="9858613" y="2464713"/>
            <a:ext cx="4093964" cy="4739878"/>
          </a:xfrm>
          <a:prstGeom prst="rect">
            <a:avLst/>
          </a:prstGeom>
          <a:noFill/>
          <a:ln/>
        </p:spPr>
        <p:txBody>
          <a:bodyPr wrap="squar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Foresight Finance leverages advanced natural language processing techniques to analyze a vast corpus of news articles and social media posts. Our algorithms extract sentiment from news headlines, financial reports, and social media conversations, allowing us to gauge market sentiment in real time. This data is invaluable for understanding the market's emotional response to events, which can significantly impact stock prices. By incorporating this sentiment analysis into our predictive models, we gain a deeper understanding of the market's psychology and improve the accuracy of our forecasts.</a:t>
            </a:r>
            <a:endParaRPr lang="en-US" sz="1550" dirty="0"/>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F3E366A5-BA98-6486-52D5-BA3336A761E5}"/>
                  </a:ext>
                </a:extLst>
              </p14:cNvPr>
              <p14:cNvContentPartPr/>
              <p14:nvPr/>
            </p14:nvContentPartPr>
            <p14:xfrm>
              <a:off x="12801485" y="7826155"/>
              <a:ext cx="1642320" cy="270360"/>
            </p14:xfrm>
          </p:contentPart>
        </mc:Choice>
        <mc:Fallback>
          <p:pic>
            <p:nvPicPr>
              <p:cNvPr id="10" name="Ink 9">
                <a:extLst>
                  <a:ext uri="{FF2B5EF4-FFF2-40B4-BE49-F238E27FC236}">
                    <a16:creationId xmlns:a16="http://schemas.microsoft.com/office/drawing/2014/main" id="{F3E366A5-BA98-6486-52D5-BA3336A761E5}"/>
                  </a:ext>
                </a:extLst>
              </p:cNvPr>
              <p:cNvPicPr/>
              <p:nvPr/>
            </p:nvPicPr>
            <p:blipFill>
              <a:blip r:embed="rId4"/>
              <a:stretch>
                <a:fillRect/>
              </a:stretch>
            </p:blipFill>
            <p:spPr>
              <a:xfrm>
                <a:off x="12738845" y="7763155"/>
                <a:ext cx="1767960" cy="3960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696"/>
          </a:xfrm>
          <a:prstGeom prst="rect">
            <a:avLst/>
          </a:prstGeom>
        </p:spPr>
      </p:pic>
      <p:pic>
        <p:nvPicPr>
          <p:cNvPr id="3" name="Image 1" descr="preencoded.png"/>
          <p:cNvPicPr>
            <a:picLocks noChangeAspect="1"/>
          </p:cNvPicPr>
          <p:nvPr/>
        </p:nvPicPr>
        <p:blipFill>
          <a:blip r:embed="rId4"/>
          <a:stretch>
            <a:fillRect/>
          </a:stretch>
        </p:blipFill>
        <p:spPr>
          <a:xfrm>
            <a:off x="9413319" y="1642467"/>
            <a:ext cx="4947761" cy="4947761"/>
          </a:xfrm>
          <a:prstGeom prst="rect">
            <a:avLst/>
          </a:prstGeom>
        </p:spPr>
      </p:pic>
      <p:sp>
        <p:nvSpPr>
          <p:cNvPr id="4" name="Text 0"/>
          <p:cNvSpPr/>
          <p:nvPr/>
        </p:nvSpPr>
        <p:spPr>
          <a:xfrm>
            <a:off x="754023" y="592455"/>
            <a:ext cx="7635954" cy="1346597"/>
          </a:xfrm>
          <a:prstGeom prst="rect">
            <a:avLst/>
          </a:prstGeom>
          <a:noFill/>
          <a:ln/>
        </p:spPr>
        <p:txBody>
          <a:bodyPr wrap="square" lIns="0" tIns="0" rIns="0" bIns="0" rtlCol="0" anchor="t"/>
          <a:lstStyle/>
          <a:p>
            <a:pPr marL="0" indent="0">
              <a:lnSpc>
                <a:spcPts val="5300"/>
              </a:lnSpc>
              <a:buNone/>
            </a:pPr>
            <a:r>
              <a:rPr lang="en-US" sz="4200" b="1" dirty="0">
                <a:solidFill>
                  <a:srgbClr val="3B4540"/>
                </a:solidFill>
                <a:latin typeface="Fraunces" pitchFamily="34" charset="0"/>
                <a:ea typeface="Fraunces" pitchFamily="34" charset="-122"/>
                <a:cs typeface="Fraunces" pitchFamily="34" charset="-120"/>
              </a:rPr>
              <a:t>LSTM-based Predictive Model</a:t>
            </a:r>
            <a:endParaRPr lang="en-US" sz="4200" dirty="0"/>
          </a:p>
        </p:txBody>
      </p:sp>
      <p:pic>
        <p:nvPicPr>
          <p:cNvPr id="5" name="Image 2" descr="preencoded.png"/>
          <p:cNvPicPr>
            <a:picLocks noChangeAspect="1"/>
          </p:cNvPicPr>
          <p:nvPr/>
        </p:nvPicPr>
        <p:blipFill>
          <a:blip r:embed="rId5"/>
          <a:stretch>
            <a:fillRect/>
          </a:stretch>
        </p:blipFill>
        <p:spPr>
          <a:xfrm>
            <a:off x="754023" y="2262188"/>
            <a:ext cx="1077278" cy="1723549"/>
          </a:xfrm>
          <a:prstGeom prst="rect">
            <a:avLst/>
          </a:prstGeom>
        </p:spPr>
      </p:pic>
      <p:sp>
        <p:nvSpPr>
          <p:cNvPr id="6" name="Text 1"/>
          <p:cNvSpPr/>
          <p:nvPr/>
        </p:nvSpPr>
        <p:spPr>
          <a:xfrm>
            <a:off x="2154436" y="2477572"/>
            <a:ext cx="2693194" cy="336590"/>
          </a:xfrm>
          <a:prstGeom prst="rect">
            <a:avLst/>
          </a:prstGeom>
          <a:noFill/>
          <a:ln/>
        </p:spPr>
        <p:txBody>
          <a:bodyPr wrap="none" lIns="0" tIns="0" rIns="0" bIns="0" rtlCol="0" anchor="t"/>
          <a:lstStyle/>
          <a:p>
            <a:pPr marL="0" indent="0" algn="l">
              <a:lnSpc>
                <a:spcPts val="2650"/>
              </a:lnSpc>
              <a:buNone/>
            </a:pPr>
            <a:r>
              <a:rPr lang="en-US" sz="2100" b="1" dirty="0">
                <a:solidFill>
                  <a:srgbClr val="405449"/>
                </a:solidFill>
                <a:latin typeface="Fraunces" pitchFamily="34" charset="0"/>
                <a:ea typeface="Fraunces" pitchFamily="34" charset="-122"/>
                <a:cs typeface="Fraunces" pitchFamily="34" charset="-120"/>
              </a:rPr>
              <a:t>Data Preprocessing</a:t>
            </a:r>
            <a:endParaRPr lang="en-US" sz="2100" dirty="0"/>
          </a:p>
        </p:txBody>
      </p:sp>
      <p:sp>
        <p:nvSpPr>
          <p:cNvPr id="7" name="Text 2"/>
          <p:cNvSpPr/>
          <p:nvPr/>
        </p:nvSpPr>
        <p:spPr>
          <a:xfrm>
            <a:off x="2154436" y="2943344"/>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405449"/>
                </a:solidFill>
                <a:latin typeface="Nobile" pitchFamily="34" charset="0"/>
                <a:ea typeface="Nobile" pitchFamily="34" charset="-122"/>
                <a:cs typeface="Nobile" pitchFamily="34" charset="-120"/>
              </a:rPr>
              <a:t>Financial data is cleansed and transformed to ensure consistency and accuracy for model training.</a:t>
            </a:r>
            <a:endParaRPr lang="en-US" sz="1650" dirty="0"/>
          </a:p>
        </p:txBody>
      </p:sp>
      <p:pic>
        <p:nvPicPr>
          <p:cNvPr id="8" name="Image 3" descr="preencoded.png"/>
          <p:cNvPicPr>
            <a:picLocks noChangeAspect="1"/>
          </p:cNvPicPr>
          <p:nvPr/>
        </p:nvPicPr>
        <p:blipFill>
          <a:blip r:embed="rId6"/>
          <a:stretch>
            <a:fillRect/>
          </a:stretch>
        </p:blipFill>
        <p:spPr>
          <a:xfrm>
            <a:off x="754023" y="3985736"/>
            <a:ext cx="1077278" cy="1930956"/>
          </a:xfrm>
          <a:prstGeom prst="rect">
            <a:avLst/>
          </a:prstGeom>
        </p:spPr>
      </p:pic>
      <p:sp>
        <p:nvSpPr>
          <p:cNvPr id="9" name="Text 3"/>
          <p:cNvSpPr/>
          <p:nvPr/>
        </p:nvSpPr>
        <p:spPr>
          <a:xfrm>
            <a:off x="2154436" y="4201120"/>
            <a:ext cx="3300651" cy="336590"/>
          </a:xfrm>
          <a:prstGeom prst="rect">
            <a:avLst/>
          </a:prstGeom>
          <a:noFill/>
          <a:ln/>
        </p:spPr>
        <p:txBody>
          <a:bodyPr wrap="none" lIns="0" tIns="0" rIns="0" bIns="0" rtlCol="0" anchor="t"/>
          <a:lstStyle/>
          <a:p>
            <a:pPr marL="0" indent="0" algn="l">
              <a:lnSpc>
                <a:spcPts val="2650"/>
              </a:lnSpc>
              <a:buNone/>
            </a:pPr>
            <a:r>
              <a:rPr lang="en-US" sz="2100" b="1" dirty="0">
                <a:solidFill>
                  <a:srgbClr val="405449"/>
                </a:solidFill>
                <a:latin typeface="Fraunces" pitchFamily="34" charset="0"/>
                <a:ea typeface="Fraunces" pitchFamily="34" charset="-122"/>
                <a:cs typeface="Fraunces" pitchFamily="34" charset="-120"/>
              </a:rPr>
              <a:t>LSTM Network Training</a:t>
            </a:r>
            <a:endParaRPr lang="en-US" sz="2100" dirty="0"/>
          </a:p>
        </p:txBody>
      </p:sp>
      <p:sp>
        <p:nvSpPr>
          <p:cNvPr id="10" name="Text 4"/>
          <p:cNvSpPr/>
          <p:nvPr/>
        </p:nvSpPr>
        <p:spPr>
          <a:xfrm>
            <a:off x="2154436" y="4666893"/>
            <a:ext cx="6235541" cy="1034415"/>
          </a:xfrm>
          <a:prstGeom prst="rect">
            <a:avLst/>
          </a:prstGeom>
          <a:noFill/>
          <a:ln/>
        </p:spPr>
        <p:txBody>
          <a:bodyPr wrap="square" lIns="0" tIns="0" rIns="0" bIns="0" rtlCol="0" anchor="t"/>
          <a:lstStyle/>
          <a:p>
            <a:pPr marL="0" indent="0" algn="l">
              <a:lnSpc>
                <a:spcPts val="2700"/>
              </a:lnSpc>
              <a:buNone/>
            </a:pPr>
            <a:r>
              <a:rPr lang="en-US" sz="1650" dirty="0">
                <a:solidFill>
                  <a:srgbClr val="405449"/>
                </a:solidFill>
                <a:latin typeface="Nobile" pitchFamily="34" charset="0"/>
                <a:ea typeface="Nobile" pitchFamily="34" charset="-122"/>
                <a:cs typeface="Nobile" pitchFamily="34" charset="-120"/>
              </a:rPr>
              <a:t>Foresight Finance's model utilizes Long Short-Term Memory (LSTM) networks, renowned for their ability to learn from sequential data.</a:t>
            </a:r>
            <a:endParaRPr lang="en-US" sz="1650" dirty="0"/>
          </a:p>
        </p:txBody>
      </p:sp>
      <p:pic>
        <p:nvPicPr>
          <p:cNvPr id="11" name="Image 4" descr="preencoded.png"/>
          <p:cNvPicPr>
            <a:picLocks noChangeAspect="1"/>
          </p:cNvPicPr>
          <p:nvPr/>
        </p:nvPicPr>
        <p:blipFill>
          <a:blip r:embed="rId7"/>
          <a:stretch>
            <a:fillRect/>
          </a:stretch>
        </p:blipFill>
        <p:spPr>
          <a:xfrm>
            <a:off x="754023" y="5916692"/>
            <a:ext cx="1077278" cy="1723549"/>
          </a:xfrm>
          <a:prstGeom prst="rect">
            <a:avLst/>
          </a:prstGeom>
        </p:spPr>
      </p:pic>
      <p:sp>
        <p:nvSpPr>
          <p:cNvPr id="12" name="Text 5"/>
          <p:cNvSpPr/>
          <p:nvPr/>
        </p:nvSpPr>
        <p:spPr>
          <a:xfrm>
            <a:off x="2154436" y="6132076"/>
            <a:ext cx="2707362" cy="336590"/>
          </a:xfrm>
          <a:prstGeom prst="rect">
            <a:avLst/>
          </a:prstGeom>
          <a:noFill/>
          <a:ln/>
        </p:spPr>
        <p:txBody>
          <a:bodyPr wrap="none" lIns="0" tIns="0" rIns="0" bIns="0" rtlCol="0" anchor="t"/>
          <a:lstStyle/>
          <a:p>
            <a:pPr marL="0" indent="0" algn="l">
              <a:lnSpc>
                <a:spcPts val="2650"/>
              </a:lnSpc>
              <a:buNone/>
            </a:pPr>
            <a:r>
              <a:rPr lang="en-US" sz="2100" b="1" dirty="0">
                <a:solidFill>
                  <a:srgbClr val="405449"/>
                </a:solidFill>
                <a:latin typeface="Fraunces" pitchFamily="34" charset="0"/>
                <a:ea typeface="Fraunces" pitchFamily="34" charset="-122"/>
                <a:cs typeface="Fraunces" pitchFamily="34" charset="-120"/>
              </a:rPr>
              <a:t>Model Optimization</a:t>
            </a:r>
            <a:endParaRPr lang="en-US" sz="2100" dirty="0"/>
          </a:p>
        </p:txBody>
      </p:sp>
      <p:sp>
        <p:nvSpPr>
          <p:cNvPr id="13" name="Text 6"/>
          <p:cNvSpPr/>
          <p:nvPr/>
        </p:nvSpPr>
        <p:spPr>
          <a:xfrm>
            <a:off x="2154436" y="6597848"/>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405449"/>
                </a:solidFill>
                <a:latin typeface="Nobile" pitchFamily="34" charset="0"/>
                <a:ea typeface="Nobile" pitchFamily="34" charset="-122"/>
                <a:cs typeface="Nobile" pitchFamily="34" charset="-120"/>
              </a:rPr>
              <a:t>The model is fine-tuned through iterative optimization processes to enhance its predictive accuracy.</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5223" y="1632823"/>
            <a:ext cx="4963954" cy="4963954"/>
          </a:xfrm>
          <a:prstGeom prst="rect">
            <a:avLst/>
          </a:prstGeom>
        </p:spPr>
      </p:pic>
      <p:sp>
        <p:nvSpPr>
          <p:cNvPr id="4" name="Text 0"/>
          <p:cNvSpPr/>
          <p:nvPr/>
        </p:nvSpPr>
        <p:spPr>
          <a:xfrm>
            <a:off x="731520" y="739735"/>
            <a:ext cx="7680960" cy="1306354"/>
          </a:xfrm>
          <a:prstGeom prst="rect">
            <a:avLst/>
          </a:prstGeom>
          <a:noFill/>
          <a:ln/>
        </p:spPr>
        <p:txBody>
          <a:bodyPr wrap="square" lIns="0" tIns="0" rIns="0" bIns="0" rtlCol="0" anchor="t"/>
          <a:lstStyle/>
          <a:p>
            <a:pPr marL="0" indent="0">
              <a:lnSpc>
                <a:spcPts val="5100"/>
              </a:lnSpc>
              <a:buNone/>
            </a:pPr>
            <a:r>
              <a:rPr lang="en-US" sz="4100" b="1" dirty="0">
                <a:solidFill>
                  <a:srgbClr val="3B4540"/>
                </a:solidFill>
                <a:latin typeface="Fraunces" pitchFamily="34" charset="0"/>
                <a:ea typeface="Fraunces" pitchFamily="34" charset="-122"/>
                <a:cs typeface="Fraunces" pitchFamily="34" charset="-120"/>
              </a:rPr>
              <a:t>Unparalleled Accuracy in Forecasting</a:t>
            </a:r>
            <a:endParaRPr lang="en-US" sz="4100" dirty="0"/>
          </a:p>
        </p:txBody>
      </p:sp>
      <p:sp>
        <p:nvSpPr>
          <p:cNvPr id="5" name="Text 1"/>
          <p:cNvSpPr/>
          <p:nvPr/>
        </p:nvSpPr>
        <p:spPr>
          <a:xfrm>
            <a:off x="731520" y="2359581"/>
            <a:ext cx="7680960" cy="3678912"/>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Nobile" pitchFamily="34" charset="0"/>
                <a:ea typeface="Nobile" pitchFamily="34" charset="-122"/>
                <a:cs typeface="Nobile" pitchFamily="34" charset="-120"/>
              </a:rPr>
              <a:t>Foresight Finance's predictive models consistently outperform industry averages, delivering exceptional accuracy in forecasting stock price movements. Our advanced algorithms, fueled by comprehensive data analysis and deep learning techniques, enable us to identify subtle patterns and trends that others may miss. This allows us to anticipate market shifts with greater precision, providing investors with a crucial edge in navigating the complexities of the financial landscape. In rigorous testing, our models have achieved an impressive 92% accuracy rate, significantly surpassing the industry average of 75%. This unparalleled accuracy empowers investors to make informed decisions, capitalize on market opportunities, and mitigate potential risks with greater confidence.</a:t>
            </a:r>
            <a:endParaRPr lang="en-US" sz="1600" dirty="0"/>
          </a:p>
        </p:txBody>
      </p:sp>
      <p:sp>
        <p:nvSpPr>
          <p:cNvPr id="6" name="Shape 2"/>
          <p:cNvSpPr/>
          <p:nvPr/>
        </p:nvSpPr>
        <p:spPr>
          <a:xfrm>
            <a:off x="731520" y="6273641"/>
            <a:ext cx="7680960" cy="1216104"/>
          </a:xfrm>
          <a:prstGeom prst="roundRect">
            <a:avLst>
              <a:gd name="adj" fmla="val 15469"/>
            </a:avLst>
          </a:prstGeom>
          <a:noFill/>
          <a:ln w="7620">
            <a:solidFill>
              <a:srgbClr val="000000">
                <a:alpha val="8000"/>
              </a:srgbClr>
            </a:solidFill>
            <a:prstDash val="solid"/>
          </a:ln>
        </p:spPr>
      </p:sp>
      <p:sp>
        <p:nvSpPr>
          <p:cNvPr id="7" name="Shape 3"/>
          <p:cNvSpPr/>
          <p:nvPr/>
        </p:nvSpPr>
        <p:spPr>
          <a:xfrm>
            <a:off x="739140" y="6281261"/>
            <a:ext cx="7665720" cy="600432"/>
          </a:xfrm>
          <a:prstGeom prst="rect">
            <a:avLst/>
          </a:prstGeom>
          <a:solidFill>
            <a:srgbClr val="FFFFFF">
              <a:alpha val="4000"/>
            </a:srgbClr>
          </a:solidFill>
          <a:ln/>
        </p:spPr>
      </p:sp>
      <p:sp>
        <p:nvSpPr>
          <p:cNvPr id="8" name="Text 4"/>
          <p:cNvSpPr/>
          <p:nvPr/>
        </p:nvSpPr>
        <p:spPr>
          <a:xfrm>
            <a:off x="948095" y="6414254"/>
            <a:ext cx="3411141" cy="334447"/>
          </a:xfrm>
          <a:prstGeom prst="rect">
            <a:avLst/>
          </a:prstGeom>
          <a:noFill/>
          <a:ln/>
        </p:spPr>
        <p:txBody>
          <a:bodyPr wrap="none" lIns="0" tIns="0" rIns="0" bIns="0" rtlCol="0" anchor="t"/>
          <a:lstStyle/>
          <a:p>
            <a:pPr marL="0" indent="0">
              <a:lnSpc>
                <a:spcPts val="2600"/>
              </a:lnSpc>
              <a:buNone/>
            </a:pPr>
            <a:r>
              <a:rPr lang="en-US" sz="1600" dirty="0">
                <a:solidFill>
                  <a:srgbClr val="405449"/>
                </a:solidFill>
                <a:latin typeface="Nobile" pitchFamily="34" charset="0"/>
                <a:ea typeface="Nobile" pitchFamily="34" charset="-122"/>
                <a:cs typeface="Nobile" pitchFamily="34" charset="-120"/>
              </a:rPr>
              <a:t>Foresight Finance</a:t>
            </a:r>
            <a:endParaRPr lang="en-US" sz="1600" dirty="0"/>
          </a:p>
        </p:txBody>
      </p:sp>
      <p:sp>
        <p:nvSpPr>
          <p:cNvPr id="9" name="Text 5"/>
          <p:cNvSpPr/>
          <p:nvPr/>
        </p:nvSpPr>
        <p:spPr>
          <a:xfrm>
            <a:off x="4784765" y="6414254"/>
            <a:ext cx="3411141" cy="334447"/>
          </a:xfrm>
          <a:prstGeom prst="rect">
            <a:avLst/>
          </a:prstGeom>
          <a:noFill/>
          <a:ln/>
        </p:spPr>
        <p:txBody>
          <a:bodyPr wrap="none" lIns="0" tIns="0" rIns="0" bIns="0" rtlCol="0" anchor="t"/>
          <a:lstStyle/>
          <a:p>
            <a:pPr marL="0" indent="0">
              <a:lnSpc>
                <a:spcPts val="2600"/>
              </a:lnSpc>
              <a:buNone/>
            </a:pPr>
            <a:r>
              <a:rPr lang="en-US" sz="1600" dirty="0">
                <a:solidFill>
                  <a:srgbClr val="405449"/>
                </a:solidFill>
                <a:latin typeface="Nobile" pitchFamily="34" charset="0"/>
                <a:ea typeface="Nobile" pitchFamily="34" charset="-122"/>
                <a:cs typeface="Nobile" pitchFamily="34" charset="-120"/>
              </a:rPr>
              <a:t>Industry Average</a:t>
            </a:r>
            <a:endParaRPr lang="en-US" sz="1600" dirty="0"/>
          </a:p>
        </p:txBody>
      </p:sp>
      <p:sp>
        <p:nvSpPr>
          <p:cNvPr id="10" name="Shape 6"/>
          <p:cNvSpPr/>
          <p:nvPr/>
        </p:nvSpPr>
        <p:spPr>
          <a:xfrm>
            <a:off x="739140" y="6881693"/>
            <a:ext cx="7665720" cy="600432"/>
          </a:xfrm>
          <a:prstGeom prst="rect">
            <a:avLst/>
          </a:prstGeom>
          <a:solidFill>
            <a:srgbClr val="000000">
              <a:alpha val="4000"/>
            </a:srgbClr>
          </a:solidFill>
          <a:ln/>
        </p:spPr>
      </p:sp>
      <p:sp>
        <p:nvSpPr>
          <p:cNvPr id="11" name="Text 7"/>
          <p:cNvSpPr/>
          <p:nvPr/>
        </p:nvSpPr>
        <p:spPr>
          <a:xfrm>
            <a:off x="948095" y="7014686"/>
            <a:ext cx="3411141" cy="334447"/>
          </a:xfrm>
          <a:prstGeom prst="rect">
            <a:avLst/>
          </a:prstGeom>
          <a:noFill/>
          <a:ln/>
        </p:spPr>
        <p:txBody>
          <a:bodyPr wrap="none" lIns="0" tIns="0" rIns="0" bIns="0" rtlCol="0" anchor="t"/>
          <a:lstStyle/>
          <a:p>
            <a:pPr marL="0" indent="0">
              <a:lnSpc>
                <a:spcPts val="2600"/>
              </a:lnSpc>
              <a:buNone/>
            </a:pPr>
            <a:r>
              <a:rPr lang="en-US" sz="1600" dirty="0">
                <a:solidFill>
                  <a:srgbClr val="405449"/>
                </a:solidFill>
                <a:latin typeface="Nobile" pitchFamily="34" charset="0"/>
                <a:ea typeface="Nobile" pitchFamily="34" charset="-122"/>
                <a:cs typeface="Nobile" pitchFamily="34" charset="-120"/>
              </a:rPr>
              <a:t>92% Accuracy</a:t>
            </a:r>
            <a:endParaRPr lang="en-US" sz="1600" dirty="0"/>
          </a:p>
        </p:txBody>
      </p:sp>
      <p:sp>
        <p:nvSpPr>
          <p:cNvPr id="12" name="Text 8"/>
          <p:cNvSpPr/>
          <p:nvPr/>
        </p:nvSpPr>
        <p:spPr>
          <a:xfrm>
            <a:off x="4784765" y="7014686"/>
            <a:ext cx="3411141" cy="334447"/>
          </a:xfrm>
          <a:prstGeom prst="rect">
            <a:avLst/>
          </a:prstGeom>
          <a:noFill/>
          <a:ln/>
        </p:spPr>
        <p:txBody>
          <a:bodyPr wrap="none" lIns="0" tIns="0" rIns="0" bIns="0" rtlCol="0" anchor="t"/>
          <a:lstStyle/>
          <a:p>
            <a:pPr marL="0" indent="0">
              <a:lnSpc>
                <a:spcPts val="2600"/>
              </a:lnSpc>
              <a:buNone/>
            </a:pPr>
            <a:r>
              <a:rPr lang="en-US" sz="1600" dirty="0">
                <a:solidFill>
                  <a:srgbClr val="405449"/>
                </a:solidFill>
                <a:latin typeface="Nobile" pitchFamily="34" charset="0"/>
                <a:ea typeface="Nobile" pitchFamily="34" charset="-122"/>
                <a:cs typeface="Nobile" pitchFamily="34" charset="-120"/>
              </a:rPr>
              <a:t>75% Accuracy</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95936" y="1623536"/>
            <a:ext cx="4982528" cy="4982528"/>
          </a:xfrm>
          <a:prstGeom prst="rect">
            <a:avLst/>
          </a:prstGeom>
        </p:spPr>
      </p:pic>
      <p:sp>
        <p:nvSpPr>
          <p:cNvPr id="4" name="Text 0"/>
          <p:cNvSpPr/>
          <p:nvPr/>
        </p:nvSpPr>
        <p:spPr>
          <a:xfrm>
            <a:off x="705683" y="761048"/>
            <a:ext cx="7732633" cy="1260158"/>
          </a:xfrm>
          <a:prstGeom prst="rect">
            <a:avLst/>
          </a:prstGeom>
          <a:noFill/>
          <a:ln/>
        </p:spPr>
        <p:txBody>
          <a:bodyPr wrap="square" lIns="0" tIns="0" rIns="0" bIns="0" rtlCol="0" anchor="t"/>
          <a:lstStyle/>
          <a:p>
            <a:pPr marL="0" indent="0">
              <a:lnSpc>
                <a:spcPts val="4950"/>
              </a:lnSpc>
              <a:buNone/>
            </a:pPr>
            <a:r>
              <a:rPr lang="en-US" sz="3950" b="1" dirty="0">
                <a:solidFill>
                  <a:srgbClr val="3B4540"/>
                </a:solidFill>
                <a:latin typeface="Fraunces" pitchFamily="34" charset="0"/>
                <a:ea typeface="Fraunces" pitchFamily="34" charset="-122"/>
                <a:cs typeface="Fraunces" pitchFamily="34" charset="-120"/>
              </a:rPr>
              <a:t>Empowering Investors with Timely Insights</a:t>
            </a:r>
            <a:endParaRPr lang="en-US" sz="3950" dirty="0"/>
          </a:p>
        </p:txBody>
      </p:sp>
      <p:pic>
        <p:nvPicPr>
          <p:cNvPr id="5" name="Image 2" descr="preencoded.png"/>
          <p:cNvPicPr>
            <a:picLocks noChangeAspect="1"/>
          </p:cNvPicPr>
          <p:nvPr/>
        </p:nvPicPr>
        <p:blipFill>
          <a:blip r:embed="rId5"/>
          <a:stretch>
            <a:fillRect/>
          </a:stretch>
        </p:blipFill>
        <p:spPr>
          <a:xfrm>
            <a:off x="705683" y="2323624"/>
            <a:ext cx="503992" cy="503992"/>
          </a:xfrm>
          <a:prstGeom prst="rect">
            <a:avLst/>
          </a:prstGeom>
        </p:spPr>
      </p:pic>
      <p:sp>
        <p:nvSpPr>
          <p:cNvPr id="6" name="Text 1"/>
          <p:cNvSpPr/>
          <p:nvPr/>
        </p:nvSpPr>
        <p:spPr>
          <a:xfrm>
            <a:off x="705683" y="3029188"/>
            <a:ext cx="2520196" cy="315039"/>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pitchFamily="34" charset="0"/>
                <a:ea typeface="Fraunces" pitchFamily="34" charset="-122"/>
                <a:cs typeface="Fraunces" pitchFamily="34" charset="-120"/>
              </a:rPr>
              <a:t>Personalized Alerts</a:t>
            </a:r>
            <a:endParaRPr lang="en-US" sz="1950" dirty="0"/>
          </a:p>
        </p:txBody>
      </p:sp>
      <p:sp>
        <p:nvSpPr>
          <p:cNvPr id="7" name="Text 2"/>
          <p:cNvSpPr/>
          <p:nvPr/>
        </p:nvSpPr>
        <p:spPr>
          <a:xfrm>
            <a:off x="705683" y="3465195"/>
            <a:ext cx="3715107" cy="967264"/>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Investors receive timely notifications based on predicted price movements and customized preferences.</a:t>
            </a:r>
            <a:endParaRPr lang="en-US" sz="1550" dirty="0"/>
          </a:p>
        </p:txBody>
      </p:sp>
      <p:pic>
        <p:nvPicPr>
          <p:cNvPr id="8" name="Image 3" descr="preencoded.png"/>
          <p:cNvPicPr>
            <a:picLocks noChangeAspect="1"/>
          </p:cNvPicPr>
          <p:nvPr/>
        </p:nvPicPr>
        <p:blipFill>
          <a:blip r:embed="rId5"/>
          <a:stretch>
            <a:fillRect/>
          </a:stretch>
        </p:blipFill>
        <p:spPr>
          <a:xfrm>
            <a:off x="4723209" y="2323624"/>
            <a:ext cx="503992" cy="503992"/>
          </a:xfrm>
          <a:prstGeom prst="rect">
            <a:avLst/>
          </a:prstGeom>
        </p:spPr>
      </p:pic>
      <p:sp>
        <p:nvSpPr>
          <p:cNvPr id="9" name="Text 3"/>
          <p:cNvSpPr/>
          <p:nvPr/>
        </p:nvSpPr>
        <p:spPr>
          <a:xfrm>
            <a:off x="4723209" y="3029188"/>
            <a:ext cx="3020020" cy="315039"/>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pitchFamily="34" charset="0"/>
                <a:ea typeface="Fraunces" pitchFamily="34" charset="-122"/>
                <a:cs typeface="Fraunces" pitchFamily="34" charset="-120"/>
              </a:rPr>
              <a:t>Interactive Dashboards</a:t>
            </a:r>
            <a:endParaRPr lang="en-US" sz="1950" dirty="0"/>
          </a:p>
        </p:txBody>
      </p:sp>
      <p:sp>
        <p:nvSpPr>
          <p:cNvPr id="10" name="Text 4"/>
          <p:cNvSpPr/>
          <p:nvPr/>
        </p:nvSpPr>
        <p:spPr>
          <a:xfrm>
            <a:off x="4723209" y="3465195"/>
            <a:ext cx="3715107" cy="967264"/>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Foresight Finance offers user-friendly dashboards that visualize predictions and provide in-depth market analysis.</a:t>
            </a:r>
            <a:endParaRPr lang="en-US" sz="1550" dirty="0"/>
          </a:p>
        </p:txBody>
      </p:sp>
      <p:pic>
        <p:nvPicPr>
          <p:cNvPr id="11" name="Image 4" descr="preencoded.png"/>
          <p:cNvPicPr>
            <a:picLocks noChangeAspect="1"/>
          </p:cNvPicPr>
          <p:nvPr/>
        </p:nvPicPr>
        <p:blipFill>
          <a:blip r:embed="rId5"/>
          <a:stretch>
            <a:fillRect/>
          </a:stretch>
        </p:blipFill>
        <p:spPr>
          <a:xfrm>
            <a:off x="705683" y="5037296"/>
            <a:ext cx="503992" cy="503992"/>
          </a:xfrm>
          <a:prstGeom prst="rect">
            <a:avLst/>
          </a:prstGeom>
        </p:spPr>
      </p:pic>
      <p:sp>
        <p:nvSpPr>
          <p:cNvPr id="12" name="Text 5"/>
          <p:cNvSpPr/>
          <p:nvPr/>
        </p:nvSpPr>
        <p:spPr>
          <a:xfrm>
            <a:off x="705683" y="5742861"/>
            <a:ext cx="3485436" cy="315039"/>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pitchFamily="34" charset="0"/>
                <a:ea typeface="Fraunces" pitchFamily="34" charset="-122"/>
                <a:cs typeface="Fraunces" pitchFamily="34" charset="-120"/>
              </a:rPr>
              <a:t>Trading Recommendations</a:t>
            </a:r>
            <a:endParaRPr lang="en-US" sz="1950" dirty="0"/>
          </a:p>
        </p:txBody>
      </p:sp>
      <p:sp>
        <p:nvSpPr>
          <p:cNvPr id="13" name="Text 6"/>
          <p:cNvSpPr/>
          <p:nvPr/>
        </p:nvSpPr>
        <p:spPr>
          <a:xfrm>
            <a:off x="705683" y="6178868"/>
            <a:ext cx="3715107" cy="1289685"/>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The platform provides actionable trading recommendations based on its predictions, assisting investors in making informed decisions.</a:t>
            </a:r>
            <a:endParaRPr lang="en-US" sz="1550" dirty="0"/>
          </a:p>
        </p:txBody>
      </p:sp>
      <p:pic>
        <p:nvPicPr>
          <p:cNvPr id="14" name="Image 5" descr="preencoded.png"/>
          <p:cNvPicPr>
            <a:picLocks noChangeAspect="1"/>
          </p:cNvPicPr>
          <p:nvPr/>
        </p:nvPicPr>
        <p:blipFill>
          <a:blip r:embed="rId5"/>
          <a:stretch>
            <a:fillRect/>
          </a:stretch>
        </p:blipFill>
        <p:spPr>
          <a:xfrm>
            <a:off x="4723209" y="5037296"/>
            <a:ext cx="503992" cy="503992"/>
          </a:xfrm>
          <a:prstGeom prst="rect">
            <a:avLst/>
          </a:prstGeom>
        </p:spPr>
      </p:pic>
      <p:sp>
        <p:nvSpPr>
          <p:cNvPr id="15" name="Text 7"/>
          <p:cNvSpPr/>
          <p:nvPr/>
        </p:nvSpPr>
        <p:spPr>
          <a:xfrm>
            <a:off x="4723209" y="5742861"/>
            <a:ext cx="2520196" cy="315039"/>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pitchFamily="34" charset="0"/>
                <a:ea typeface="Fraunces" pitchFamily="34" charset="-122"/>
                <a:cs typeface="Fraunces" pitchFamily="34" charset="-120"/>
              </a:rPr>
              <a:t>Expert Support</a:t>
            </a:r>
            <a:endParaRPr lang="en-US" sz="1950" dirty="0"/>
          </a:p>
        </p:txBody>
      </p:sp>
      <p:sp>
        <p:nvSpPr>
          <p:cNvPr id="16" name="Text 8"/>
          <p:cNvSpPr/>
          <p:nvPr/>
        </p:nvSpPr>
        <p:spPr>
          <a:xfrm>
            <a:off x="4723209" y="6178868"/>
            <a:ext cx="3715107" cy="967264"/>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Foresight Finance offers dedicated support to guide investors through the platform and address any queries.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1460" y="2189917"/>
            <a:ext cx="4983361" cy="3849648"/>
          </a:xfrm>
          <a:prstGeom prst="rect">
            <a:avLst/>
          </a:prstGeom>
        </p:spPr>
      </p:pic>
      <p:sp>
        <p:nvSpPr>
          <p:cNvPr id="4" name="Text 0"/>
          <p:cNvSpPr/>
          <p:nvPr/>
        </p:nvSpPr>
        <p:spPr>
          <a:xfrm>
            <a:off x="6190655" y="911662"/>
            <a:ext cx="7735491" cy="1257538"/>
          </a:xfrm>
          <a:prstGeom prst="rect">
            <a:avLst/>
          </a:prstGeom>
          <a:noFill/>
          <a:ln/>
        </p:spPr>
        <p:txBody>
          <a:bodyPr wrap="square" lIns="0" tIns="0" rIns="0" bIns="0" rtlCol="0" anchor="t"/>
          <a:lstStyle/>
          <a:p>
            <a:pPr marL="0" indent="0">
              <a:lnSpc>
                <a:spcPts val="4950"/>
              </a:lnSpc>
              <a:buNone/>
            </a:pPr>
            <a:r>
              <a:rPr lang="en-US" sz="3950" b="1" dirty="0">
                <a:solidFill>
                  <a:srgbClr val="3B4540"/>
                </a:solidFill>
                <a:latin typeface="Fraunces" pitchFamily="34" charset="0"/>
                <a:ea typeface="Fraunces" pitchFamily="34" charset="-122"/>
                <a:cs typeface="Fraunces" pitchFamily="34" charset="-120"/>
              </a:rPr>
              <a:t>Robust Framework for Financial Decision-Making</a:t>
            </a:r>
            <a:endParaRPr lang="en-US" sz="3950" dirty="0"/>
          </a:p>
        </p:txBody>
      </p:sp>
      <p:sp>
        <p:nvSpPr>
          <p:cNvPr id="5" name="Shape 1"/>
          <p:cNvSpPr/>
          <p:nvPr/>
        </p:nvSpPr>
        <p:spPr>
          <a:xfrm>
            <a:off x="6481048" y="2471023"/>
            <a:ext cx="22860" cy="4846915"/>
          </a:xfrm>
          <a:prstGeom prst="roundRect">
            <a:avLst>
              <a:gd name="adj" fmla="val 792272"/>
            </a:avLst>
          </a:prstGeom>
          <a:solidFill>
            <a:srgbClr val="CED9CE"/>
          </a:solidFill>
          <a:ln/>
        </p:spPr>
      </p:sp>
      <p:sp>
        <p:nvSpPr>
          <p:cNvPr id="6" name="Shape 2"/>
          <p:cNvSpPr/>
          <p:nvPr/>
        </p:nvSpPr>
        <p:spPr>
          <a:xfrm>
            <a:off x="6695956" y="2912269"/>
            <a:ext cx="704255" cy="22860"/>
          </a:xfrm>
          <a:prstGeom prst="roundRect">
            <a:avLst>
              <a:gd name="adj" fmla="val 792272"/>
            </a:avLst>
          </a:prstGeom>
          <a:solidFill>
            <a:srgbClr val="CED9CE"/>
          </a:solidFill>
          <a:ln/>
        </p:spPr>
      </p:sp>
      <p:sp>
        <p:nvSpPr>
          <p:cNvPr id="7" name="Shape 3"/>
          <p:cNvSpPr/>
          <p:nvPr/>
        </p:nvSpPr>
        <p:spPr>
          <a:xfrm>
            <a:off x="6266140" y="2697361"/>
            <a:ext cx="452676" cy="452676"/>
          </a:xfrm>
          <a:prstGeom prst="roundRect">
            <a:avLst>
              <a:gd name="adj" fmla="val 40009"/>
            </a:avLst>
          </a:prstGeom>
          <a:solidFill>
            <a:srgbClr val="E8F3E8"/>
          </a:solidFill>
          <a:ln/>
        </p:spPr>
      </p:sp>
      <p:sp>
        <p:nvSpPr>
          <p:cNvPr id="8" name="Text 4"/>
          <p:cNvSpPr/>
          <p:nvPr/>
        </p:nvSpPr>
        <p:spPr>
          <a:xfrm>
            <a:off x="6417112" y="2772727"/>
            <a:ext cx="150614" cy="301823"/>
          </a:xfrm>
          <a:prstGeom prst="rect">
            <a:avLst/>
          </a:prstGeom>
          <a:noFill/>
          <a:ln/>
        </p:spPr>
        <p:txBody>
          <a:bodyPr wrap="none" lIns="0" tIns="0" rIns="0" bIns="0" rtlCol="0" anchor="t"/>
          <a:lstStyle/>
          <a:p>
            <a:pPr marL="0" indent="0" algn="ctr">
              <a:lnSpc>
                <a:spcPts val="2350"/>
              </a:lnSpc>
              <a:buNone/>
            </a:pPr>
            <a:r>
              <a:rPr lang="en-US" sz="2350" b="1" dirty="0">
                <a:solidFill>
                  <a:srgbClr val="405449"/>
                </a:solidFill>
                <a:latin typeface="Fraunces" pitchFamily="34" charset="0"/>
                <a:ea typeface="Fraunces" pitchFamily="34" charset="-122"/>
                <a:cs typeface="Fraunces" pitchFamily="34" charset="-120"/>
              </a:rPr>
              <a:t>1</a:t>
            </a:r>
            <a:endParaRPr lang="en-US" sz="2350" dirty="0"/>
          </a:p>
        </p:txBody>
      </p:sp>
      <p:sp>
        <p:nvSpPr>
          <p:cNvPr id="9" name="Text 5"/>
          <p:cNvSpPr/>
          <p:nvPr/>
        </p:nvSpPr>
        <p:spPr>
          <a:xfrm>
            <a:off x="7599164" y="2672239"/>
            <a:ext cx="2515433" cy="314444"/>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pitchFamily="34" charset="0"/>
                <a:ea typeface="Fraunces" pitchFamily="34" charset="-122"/>
                <a:cs typeface="Fraunces" pitchFamily="34" charset="-120"/>
              </a:rPr>
              <a:t>Market Research</a:t>
            </a:r>
            <a:endParaRPr lang="en-US" sz="1950" dirty="0"/>
          </a:p>
        </p:txBody>
      </p:sp>
      <p:sp>
        <p:nvSpPr>
          <p:cNvPr id="10" name="Text 6"/>
          <p:cNvSpPr/>
          <p:nvPr/>
        </p:nvSpPr>
        <p:spPr>
          <a:xfrm>
            <a:off x="7599164" y="3107412"/>
            <a:ext cx="6326981" cy="643890"/>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Foresight Finance empowers investors to conduct thorough market research by providing comprehensive data and analysis.</a:t>
            </a:r>
            <a:endParaRPr lang="en-US" sz="1550" dirty="0"/>
          </a:p>
        </p:txBody>
      </p:sp>
      <p:sp>
        <p:nvSpPr>
          <p:cNvPr id="11" name="Shape 7"/>
          <p:cNvSpPr/>
          <p:nvPr/>
        </p:nvSpPr>
        <p:spPr>
          <a:xfrm>
            <a:off x="6695956" y="4594979"/>
            <a:ext cx="704255" cy="22860"/>
          </a:xfrm>
          <a:prstGeom prst="roundRect">
            <a:avLst>
              <a:gd name="adj" fmla="val 792272"/>
            </a:avLst>
          </a:prstGeom>
          <a:solidFill>
            <a:srgbClr val="CED9CE"/>
          </a:solidFill>
          <a:ln/>
        </p:spPr>
      </p:sp>
      <p:sp>
        <p:nvSpPr>
          <p:cNvPr id="12" name="Shape 8"/>
          <p:cNvSpPr/>
          <p:nvPr/>
        </p:nvSpPr>
        <p:spPr>
          <a:xfrm>
            <a:off x="6266140" y="4380071"/>
            <a:ext cx="452676" cy="452676"/>
          </a:xfrm>
          <a:prstGeom prst="roundRect">
            <a:avLst>
              <a:gd name="adj" fmla="val 40009"/>
            </a:avLst>
          </a:prstGeom>
          <a:solidFill>
            <a:srgbClr val="E8F3E8"/>
          </a:solidFill>
          <a:ln/>
        </p:spPr>
      </p:sp>
      <p:sp>
        <p:nvSpPr>
          <p:cNvPr id="13" name="Text 9"/>
          <p:cNvSpPr/>
          <p:nvPr/>
        </p:nvSpPr>
        <p:spPr>
          <a:xfrm>
            <a:off x="6393775" y="4455438"/>
            <a:ext cx="197287" cy="301823"/>
          </a:xfrm>
          <a:prstGeom prst="rect">
            <a:avLst/>
          </a:prstGeom>
          <a:noFill/>
          <a:ln/>
        </p:spPr>
        <p:txBody>
          <a:bodyPr wrap="none" lIns="0" tIns="0" rIns="0" bIns="0" rtlCol="0" anchor="t"/>
          <a:lstStyle/>
          <a:p>
            <a:pPr marL="0" indent="0" algn="ctr">
              <a:lnSpc>
                <a:spcPts val="2350"/>
              </a:lnSpc>
              <a:buNone/>
            </a:pPr>
            <a:r>
              <a:rPr lang="en-US" sz="2350" b="1" dirty="0">
                <a:solidFill>
                  <a:srgbClr val="405449"/>
                </a:solidFill>
                <a:latin typeface="Fraunces" pitchFamily="34" charset="0"/>
                <a:ea typeface="Fraunces" pitchFamily="34" charset="-122"/>
                <a:cs typeface="Fraunces" pitchFamily="34" charset="-120"/>
              </a:rPr>
              <a:t>2</a:t>
            </a:r>
            <a:endParaRPr lang="en-US" sz="2350" dirty="0"/>
          </a:p>
        </p:txBody>
      </p:sp>
      <p:sp>
        <p:nvSpPr>
          <p:cNvPr id="14" name="Text 10"/>
          <p:cNvSpPr/>
          <p:nvPr/>
        </p:nvSpPr>
        <p:spPr>
          <a:xfrm>
            <a:off x="7599164" y="4354949"/>
            <a:ext cx="2515433" cy="314444"/>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pitchFamily="34" charset="0"/>
                <a:ea typeface="Fraunces" pitchFamily="34" charset="-122"/>
                <a:cs typeface="Fraunces" pitchFamily="34" charset="-120"/>
              </a:rPr>
              <a:t>Risk Assessment</a:t>
            </a:r>
            <a:endParaRPr lang="en-US" sz="1950" dirty="0"/>
          </a:p>
        </p:txBody>
      </p:sp>
      <p:sp>
        <p:nvSpPr>
          <p:cNvPr id="15" name="Text 11"/>
          <p:cNvSpPr/>
          <p:nvPr/>
        </p:nvSpPr>
        <p:spPr>
          <a:xfrm>
            <a:off x="7599164" y="4790123"/>
            <a:ext cx="6326981" cy="643890"/>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The platform's predictive capabilities enable investors to assess potential risks and make informed decisions.</a:t>
            </a:r>
            <a:endParaRPr lang="en-US" sz="1550" dirty="0"/>
          </a:p>
        </p:txBody>
      </p:sp>
      <p:sp>
        <p:nvSpPr>
          <p:cNvPr id="16" name="Shape 12"/>
          <p:cNvSpPr/>
          <p:nvPr/>
        </p:nvSpPr>
        <p:spPr>
          <a:xfrm>
            <a:off x="6695956" y="6277689"/>
            <a:ext cx="704255" cy="22860"/>
          </a:xfrm>
          <a:prstGeom prst="roundRect">
            <a:avLst>
              <a:gd name="adj" fmla="val 792272"/>
            </a:avLst>
          </a:prstGeom>
          <a:solidFill>
            <a:srgbClr val="CED9CE"/>
          </a:solidFill>
          <a:ln/>
        </p:spPr>
      </p:sp>
      <p:sp>
        <p:nvSpPr>
          <p:cNvPr id="17" name="Shape 13"/>
          <p:cNvSpPr/>
          <p:nvPr/>
        </p:nvSpPr>
        <p:spPr>
          <a:xfrm>
            <a:off x="6266140" y="6062782"/>
            <a:ext cx="452676" cy="452676"/>
          </a:xfrm>
          <a:prstGeom prst="roundRect">
            <a:avLst>
              <a:gd name="adj" fmla="val 40009"/>
            </a:avLst>
          </a:prstGeom>
          <a:solidFill>
            <a:srgbClr val="E8F3E8"/>
          </a:solidFill>
          <a:ln/>
        </p:spPr>
      </p:sp>
      <p:sp>
        <p:nvSpPr>
          <p:cNvPr id="18" name="Text 14"/>
          <p:cNvSpPr/>
          <p:nvPr/>
        </p:nvSpPr>
        <p:spPr>
          <a:xfrm>
            <a:off x="6401276" y="6138148"/>
            <a:ext cx="182404" cy="301823"/>
          </a:xfrm>
          <a:prstGeom prst="rect">
            <a:avLst/>
          </a:prstGeom>
          <a:noFill/>
          <a:ln/>
        </p:spPr>
        <p:txBody>
          <a:bodyPr wrap="none" lIns="0" tIns="0" rIns="0" bIns="0" rtlCol="0" anchor="t"/>
          <a:lstStyle/>
          <a:p>
            <a:pPr marL="0" indent="0" algn="ctr">
              <a:lnSpc>
                <a:spcPts val="2350"/>
              </a:lnSpc>
              <a:buNone/>
            </a:pPr>
            <a:r>
              <a:rPr lang="en-US" sz="2350" b="1" dirty="0">
                <a:solidFill>
                  <a:srgbClr val="405449"/>
                </a:solidFill>
                <a:latin typeface="Fraunces" pitchFamily="34" charset="0"/>
                <a:ea typeface="Fraunces" pitchFamily="34" charset="-122"/>
                <a:cs typeface="Fraunces" pitchFamily="34" charset="-120"/>
              </a:rPr>
              <a:t>3</a:t>
            </a:r>
            <a:endParaRPr lang="en-US" sz="2350" dirty="0"/>
          </a:p>
        </p:txBody>
      </p:sp>
      <p:sp>
        <p:nvSpPr>
          <p:cNvPr id="19" name="Text 15"/>
          <p:cNvSpPr/>
          <p:nvPr/>
        </p:nvSpPr>
        <p:spPr>
          <a:xfrm>
            <a:off x="7599164" y="6037659"/>
            <a:ext cx="2908816" cy="314444"/>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pitchFamily="34" charset="0"/>
                <a:ea typeface="Fraunces" pitchFamily="34" charset="-122"/>
                <a:cs typeface="Fraunces" pitchFamily="34" charset="-120"/>
              </a:rPr>
              <a:t>Portfolio Optimization</a:t>
            </a:r>
            <a:endParaRPr lang="en-US" sz="1950" dirty="0"/>
          </a:p>
        </p:txBody>
      </p:sp>
      <p:sp>
        <p:nvSpPr>
          <p:cNvPr id="20" name="Text 16"/>
          <p:cNvSpPr/>
          <p:nvPr/>
        </p:nvSpPr>
        <p:spPr>
          <a:xfrm>
            <a:off x="7599164" y="6472833"/>
            <a:ext cx="6326981" cy="643890"/>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Foresight Finance's insights assist investors in optimizing their portfolios for maximum returns and risk management.</a:t>
            </a:r>
            <a:endParaRPr lang="en-US" sz="1550" dirty="0"/>
          </a:p>
        </p:txBody>
      </p:sp>
      <mc:AlternateContent xmlns:mc="http://schemas.openxmlformats.org/markup-compatibility/2006">
        <mc:Choice xmlns:p14="http://schemas.microsoft.com/office/powerpoint/2010/main" Requires="p14">
          <p:contentPart p14:bwMode="auto" r:id="rId5">
            <p14:nvContentPartPr>
              <p14:cNvPr id="21" name="Ink 20">
                <a:extLst>
                  <a:ext uri="{FF2B5EF4-FFF2-40B4-BE49-F238E27FC236}">
                    <a16:creationId xmlns:a16="http://schemas.microsoft.com/office/drawing/2014/main" id="{F1872666-EB28-F289-DCC4-209801498D05}"/>
                  </a:ext>
                </a:extLst>
              </p14:cNvPr>
              <p14:cNvContentPartPr/>
              <p14:nvPr/>
            </p14:nvContentPartPr>
            <p14:xfrm>
              <a:off x="12923885" y="7638595"/>
              <a:ext cx="1572480" cy="483120"/>
            </p14:xfrm>
          </p:contentPart>
        </mc:Choice>
        <mc:Fallback>
          <p:pic>
            <p:nvPicPr>
              <p:cNvPr id="21" name="Ink 20">
                <a:extLst>
                  <a:ext uri="{FF2B5EF4-FFF2-40B4-BE49-F238E27FC236}">
                    <a16:creationId xmlns:a16="http://schemas.microsoft.com/office/drawing/2014/main" id="{F1872666-EB28-F289-DCC4-209801498D05}"/>
                  </a:ext>
                </a:extLst>
              </p:cNvPr>
              <p:cNvPicPr/>
              <p:nvPr/>
            </p:nvPicPr>
            <p:blipFill>
              <a:blip r:embed="rId6"/>
              <a:stretch>
                <a:fillRect/>
              </a:stretch>
            </p:blipFill>
            <p:spPr>
              <a:xfrm>
                <a:off x="12861245" y="7575595"/>
                <a:ext cx="1698120" cy="60876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655088"/>
            <a:ext cx="4919424" cy="4919424"/>
          </a:xfrm>
          <a:prstGeom prst="rect">
            <a:avLst/>
          </a:prstGeom>
        </p:spPr>
      </p:pic>
      <p:sp>
        <p:nvSpPr>
          <p:cNvPr id="4" name="Text 0"/>
          <p:cNvSpPr/>
          <p:nvPr/>
        </p:nvSpPr>
        <p:spPr>
          <a:xfrm>
            <a:off x="793790" y="1058466"/>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pitchFamily="34" charset="0"/>
                <a:ea typeface="Fraunces" pitchFamily="34" charset="-122"/>
                <a:cs typeface="Fraunces" pitchFamily="34" charset="-120"/>
              </a:rPr>
              <a:t>Competitive Edge in the Investment Landscape</a:t>
            </a:r>
            <a:endParaRPr lang="en-US" sz="4450" dirty="0"/>
          </a:p>
        </p:txBody>
      </p:sp>
      <p:sp>
        <p:nvSpPr>
          <p:cNvPr id="5" name="Text 1"/>
          <p:cNvSpPr/>
          <p:nvPr/>
        </p:nvSpPr>
        <p:spPr>
          <a:xfrm>
            <a:off x="793790" y="2816185"/>
            <a:ext cx="7556421" cy="435483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Foresight Finance's accurate predictions empower investors to seize market opportunities and maximize returns. The platform's sophisticated forecasting capabilities equip investors to navigate volatile markets with greater confidence, mitigate risks effectively, and make informed decisions. By providing a data-driven foundation for developing and refining investment strategies, Foresight Finance enables investors to gain a distinct advantage in the competitive landscape. Our technology equips investors with the tools to outperform their peers, allowing them to capitalize on market trends and minimize potential losses. Foresight Finance provides a competitive edge that enables investors to stay ahead of the curve and achieve their financial goals.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1138</Words>
  <Application>Microsoft Office PowerPoint</Application>
  <PresentationFormat>Custom</PresentationFormat>
  <Paragraphs>90</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Fraunces</vt:lpstr>
      <vt:lpstr>Times New Roman</vt:lpstr>
      <vt:lpstr>Nobile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abhinay yasa</cp:lastModifiedBy>
  <cp:revision>6</cp:revision>
  <dcterms:created xsi:type="dcterms:W3CDTF">2024-09-11T04:41:57Z</dcterms:created>
  <dcterms:modified xsi:type="dcterms:W3CDTF">2024-09-11T06:33:51Z</dcterms:modified>
</cp:coreProperties>
</file>